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8.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3"/>
  </p:notesMasterIdLst>
  <p:handoutMasterIdLst>
    <p:handoutMasterId r:id="rId34"/>
  </p:handoutMasterIdLst>
  <p:sldIdLst>
    <p:sldId id="365" r:id="rId3"/>
    <p:sldId id="366" r:id="rId4"/>
    <p:sldId id="367" r:id="rId5"/>
    <p:sldId id="368" r:id="rId6"/>
    <p:sldId id="370" r:id="rId7"/>
    <p:sldId id="369" r:id="rId8"/>
    <p:sldId id="371" r:id="rId9"/>
    <p:sldId id="373" r:id="rId10"/>
    <p:sldId id="405" r:id="rId11"/>
    <p:sldId id="381" r:id="rId12"/>
    <p:sldId id="382" r:id="rId13"/>
    <p:sldId id="388" r:id="rId14"/>
    <p:sldId id="389" r:id="rId15"/>
    <p:sldId id="407" r:id="rId16"/>
    <p:sldId id="390" r:id="rId17"/>
    <p:sldId id="302" r:id="rId18"/>
    <p:sldId id="400" r:id="rId19"/>
    <p:sldId id="402" r:id="rId20"/>
    <p:sldId id="403" r:id="rId21"/>
    <p:sldId id="412" r:id="rId22"/>
    <p:sldId id="397" r:id="rId23"/>
    <p:sldId id="391" r:id="rId24"/>
    <p:sldId id="394" r:id="rId25"/>
    <p:sldId id="392" r:id="rId26"/>
    <p:sldId id="398" r:id="rId27"/>
    <p:sldId id="408" r:id="rId28"/>
    <p:sldId id="409" r:id="rId29"/>
    <p:sldId id="411" r:id="rId30"/>
    <p:sldId id="359" r:id="rId31"/>
    <p:sldId id="399" r:id="rId32"/>
  </p:sldIdLst>
  <p:sldSz cx="9144000" cy="6858000" type="screen4x3"/>
  <p:notesSz cx="6735763" cy="98663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AC00"/>
    <a:srgbClr val="0E8D40"/>
    <a:srgbClr val="C09200"/>
    <a:srgbClr val="E40B06"/>
    <a:srgbClr val="FFD0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87389" autoAdjust="0"/>
  </p:normalViewPr>
  <p:slideViewPr>
    <p:cSldViewPr>
      <p:cViewPr>
        <p:scale>
          <a:sx n="66" d="100"/>
          <a:sy n="66" d="100"/>
        </p:scale>
        <p:origin x="-1692" y="-402"/>
      </p:cViewPr>
      <p:guideLst>
        <p:guide orient="horz" pos="2160"/>
        <p:guide pos="2880"/>
      </p:guideLst>
    </p:cSldViewPr>
  </p:slideViewPr>
  <p:outlineViewPr>
    <p:cViewPr>
      <p:scale>
        <a:sx n="33" d="100"/>
        <a:sy n="33" d="100"/>
      </p:scale>
      <p:origin x="0" y="594"/>
    </p:cViewPr>
  </p:outlineViewPr>
  <p:notesTextViewPr>
    <p:cViewPr>
      <p:scale>
        <a:sx n="1" d="1"/>
        <a:sy n="1" d="1"/>
      </p:scale>
      <p:origin x="0" y="0"/>
    </p:cViewPr>
  </p:notesTextViewPr>
  <p:sorterViewPr>
    <p:cViewPr>
      <p:scale>
        <a:sx n="100" d="100"/>
        <a:sy n="100" d="100"/>
      </p:scale>
      <p:origin x="0" y="21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iagrams/_rels/data4.xml.rels><?xml version="1.0" encoding="UTF-8" standalone="yes"?>
<Relationships xmlns="http://schemas.openxmlformats.org/package/2006/relationships"><Relationship Id="rId1" Type="http://schemas.openxmlformats.org/officeDocument/2006/relationships/hyperlink" Target="../Filmler/Bring%20Light%20to%20the%20poor,%201%20liter%20at%20a%20time..webm" TargetMode="External"/></Relationships>
</file>

<file path=ppt/diagrams/_rels/drawing4.xml.rels><?xml version="1.0" encoding="UTF-8" standalone="yes"?>
<Relationships xmlns="http://schemas.openxmlformats.org/package/2006/relationships"><Relationship Id="rId1" Type="http://schemas.openxmlformats.org/officeDocument/2006/relationships/hyperlink" Target="../Filmler/Bring%20Light%20to%20the%20poor,%201%20liter%20at%20a%20time..webm" TargetMode="Externa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19">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8">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27CBDD-AB7F-49CA-A22D-A34BBC2D16DB}" type="doc">
      <dgm:prSet loTypeId="urn:microsoft.com/office/officeart/2005/8/layout/radial1" loCatId="cycle" qsTypeId="urn:microsoft.com/office/officeart/2005/8/quickstyle/3d1" qsCatId="3D" csTypeId="urn:microsoft.com/office/officeart/2005/8/colors/colorful1#2" csCatId="colorful" phldr="1"/>
      <dgm:spPr/>
      <dgm:t>
        <a:bodyPr/>
        <a:lstStyle/>
        <a:p>
          <a:endParaRPr lang="tr-TR"/>
        </a:p>
      </dgm:t>
    </dgm:pt>
    <dgm:pt modelId="{A1FA7D32-1628-4BBD-9B3E-E4264283E6F4}">
      <dgm:prSet phldrT="[Metin]" custT="1"/>
      <dgm:spPr/>
      <dgm:t>
        <a:bodyPr/>
        <a:lstStyle/>
        <a:p>
          <a:r>
            <a:rPr lang="tr-TR" sz="1800" b="1" dirty="0" err="1" smtClean="0"/>
            <a:t>Societal</a:t>
          </a:r>
          <a:r>
            <a:rPr lang="tr-TR" sz="1800" b="1" dirty="0" smtClean="0"/>
            <a:t> </a:t>
          </a:r>
          <a:r>
            <a:rPr lang="tr-TR" sz="1800" b="1" dirty="0" err="1" smtClean="0"/>
            <a:t>Problems</a:t>
          </a:r>
          <a:endParaRPr lang="tr-TR" sz="1800" b="1" dirty="0"/>
        </a:p>
      </dgm:t>
    </dgm:pt>
    <dgm:pt modelId="{B9BEE4EA-F2AC-47B1-B51B-44EA5188BCED}" type="parTrans" cxnId="{05E724F5-F6D6-424E-9FBD-5E70C65432CF}">
      <dgm:prSet/>
      <dgm:spPr/>
      <dgm:t>
        <a:bodyPr/>
        <a:lstStyle/>
        <a:p>
          <a:endParaRPr lang="tr-TR" b="1">
            <a:solidFill>
              <a:schemeClr val="tx1">
                <a:lumMod val="85000"/>
                <a:lumOff val="15000"/>
              </a:schemeClr>
            </a:solidFill>
          </a:endParaRPr>
        </a:p>
      </dgm:t>
    </dgm:pt>
    <dgm:pt modelId="{186B68AC-DD51-423F-ABBE-46A762449D5F}" type="sibTrans" cxnId="{05E724F5-F6D6-424E-9FBD-5E70C65432CF}">
      <dgm:prSet/>
      <dgm:spPr/>
      <dgm:t>
        <a:bodyPr/>
        <a:lstStyle/>
        <a:p>
          <a:endParaRPr lang="tr-TR" b="1">
            <a:solidFill>
              <a:schemeClr val="tx1">
                <a:lumMod val="85000"/>
                <a:lumOff val="15000"/>
              </a:schemeClr>
            </a:solidFill>
          </a:endParaRPr>
        </a:p>
      </dgm:t>
    </dgm:pt>
    <dgm:pt modelId="{C5C7B1CE-4395-412A-9BC2-9ADE5AD31791}">
      <dgm:prSet phldrT="[Metin]" custT="1"/>
      <dgm:spPr/>
      <dgm:t>
        <a:bodyPr/>
        <a:lstStyle/>
        <a:p>
          <a:r>
            <a:rPr lang="tr-TR" sz="1400" b="1" dirty="0" err="1" smtClean="0"/>
            <a:t>Education</a:t>
          </a:r>
          <a:endParaRPr lang="tr-TR" sz="1400" b="1" dirty="0"/>
        </a:p>
      </dgm:t>
    </dgm:pt>
    <dgm:pt modelId="{FF2DAE3D-BF1D-4DC8-A08A-E79A41FA15AE}" type="parTrans" cxnId="{49272CBB-BCD7-49E7-9C94-68B589FE94D3}">
      <dgm:prSet/>
      <dgm:spPr/>
      <dgm:t>
        <a:bodyPr/>
        <a:lstStyle/>
        <a:p>
          <a:endParaRPr lang="tr-TR" b="1" dirty="0">
            <a:solidFill>
              <a:schemeClr val="tx1">
                <a:lumMod val="85000"/>
                <a:lumOff val="15000"/>
              </a:schemeClr>
            </a:solidFill>
          </a:endParaRPr>
        </a:p>
      </dgm:t>
    </dgm:pt>
    <dgm:pt modelId="{88F9F58B-FA5B-46B6-B6C5-7D7EF6399F05}" type="sibTrans" cxnId="{49272CBB-BCD7-49E7-9C94-68B589FE94D3}">
      <dgm:prSet/>
      <dgm:spPr/>
      <dgm:t>
        <a:bodyPr/>
        <a:lstStyle/>
        <a:p>
          <a:endParaRPr lang="tr-TR" b="1">
            <a:solidFill>
              <a:schemeClr val="tx1">
                <a:lumMod val="85000"/>
                <a:lumOff val="15000"/>
              </a:schemeClr>
            </a:solidFill>
          </a:endParaRPr>
        </a:p>
      </dgm:t>
    </dgm:pt>
    <dgm:pt modelId="{FD7A42AA-38F8-4A20-8667-D4866F94CDE2}">
      <dgm:prSet custT="1"/>
      <dgm:spPr/>
      <dgm:t>
        <a:bodyPr/>
        <a:lstStyle/>
        <a:p>
          <a:r>
            <a:rPr lang="tr-TR" sz="1400" b="1" dirty="0" err="1" smtClean="0"/>
            <a:t>Health</a:t>
          </a:r>
          <a:endParaRPr lang="tr-TR" sz="1400" b="1" dirty="0" smtClean="0"/>
        </a:p>
      </dgm:t>
    </dgm:pt>
    <dgm:pt modelId="{0F1E4844-7414-485B-9B8C-1A1A3552FA70}" type="parTrans" cxnId="{A5549EF4-3AE8-4CEA-A67C-FAD3F3D10D2B}">
      <dgm:prSet/>
      <dgm:spPr/>
      <dgm:t>
        <a:bodyPr/>
        <a:lstStyle/>
        <a:p>
          <a:endParaRPr lang="tr-TR">
            <a:solidFill>
              <a:schemeClr val="tx1">
                <a:lumMod val="85000"/>
                <a:lumOff val="15000"/>
              </a:schemeClr>
            </a:solidFill>
          </a:endParaRPr>
        </a:p>
      </dgm:t>
    </dgm:pt>
    <dgm:pt modelId="{6CED7010-6CF2-402F-9FE4-6F7414034573}" type="sibTrans" cxnId="{A5549EF4-3AE8-4CEA-A67C-FAD3F3D10D2B}">
      <dgm:prSet/>
      <dgm:spPr/>
      <dgm:t>
        <a:bodyPr/>
        <a:lstStyle/>
        <a:p>
          <a:endParaRPr lang="tr-TR">
            <a:solidFill>
              <a:schemeClr val="tx1">
                <a:lumMod val="85000"/>
                <a:lumOff val="15000"/>
              </a:schemeClr>
            </a:solidFill>
          </a:endParaRPr>
        </a:p>
      </dgm:t>
    </dgm:pt>
    <dgm:pt modelId="{1A295E79-8B6F-40B1-AD6D-58A98D4BBE37}">
      <dgm:prSet custT="1"/>
      <dgm:spPr/>
      <dgm:t>
        <a:bodyPr/>
        <a:lstStyle/>
        <a:p>
          <a:r>
            <a:rPr lang="tr-TR" sz="1200" b="1" dirty="0" err="1" smtClean="0"/>
            <a:t>Environment</a:t>
          </a:r>
          <a:r>
            <a:rPr lang="tr-TR" sz="1200" b="1" dirty="0" smtClean="0"/>
            <a:t> </a:t>
          </a:r>
          <a:r>
            <a:rPr lang="tr-TR" sz="1400" b="1" dirty="0" err="1" smtClean="0"/>
            <a:t>and</a:t>
          </a:r>
          <a:r>
            <a:rPr lang="tr-TR" sz="1400" b="1" dirty="0" smtClean="0"/>
            <a:t> </a:t>
          </a:r>
          <a:r>
            <a:rPr lang="tr-TR" sz="1400" b="1" dirty="0" err="1" smtClean="0"/>
            <a:t>Climate</a:t>
          </a:r>
          <a:r>
            <a:rPr lang="tr-TR" sz="1400" b="1" dirty="0" smtClean="0"/>
            <a:t> </a:t>
          </a:r>
          <a:r>
            <a:rPr lang="tr-TR" sz="1400" b="1" dirty="0" err="1" smtClean="0"/>
            <a:t>Change</a:t>
          </a:r>
          <a:endParaRPr lang="tr-TR" sz="1400" b="1" dirty="0" smtClean="0"/>
        </a:p>
      </dgm:t>
    </dgm:pt>
    <dgm:pt modelId="{9BECA1A7-3487-42F1-818D-45F017F1B73C}" type="parTrans" cxnId="{1F06C851-3382-4E81-977E-5536F23439ED}">
      <dgm:prSet/>
      <dgm:spPr/>
      <dgm:t>
        <a:bodyPr/>
        <a:lstStyle/>
        <a:p>
          <a:endParaRPr lang="tr-TR">
            <a:solidFill>
              <a:schemeClr val="tx1">
                <a:lumMod val="85000"/>
                <a:lumOff val="15000"/>
              </a:schemeClr>
            </a:solidFill>
          </a:endParaRPr>
        </a:p>
      </dgm:t>
    </dgm:pt>
    <dgm:pt modelId="{75E8DFC9-6AF3-46BF-A5E3-981DF026D43B}" type="sibTrans" cxnId="{1F06C851-3382-4E81-977E-5536F23439ED}">
      <dgm:prSet/>
      <dgm:spPr/>
      <dgm:t>
        <a:bodyPr/>
        <a:lstStyle/>
        <a:p>
          <a:endParaRPr lang="tr-TR">
            <a:solidFill>
              <a:schemeClr val="tx1">
                <a:lumMod val="85000"/>
                <a:lumOff val="15000"/>
              </a:schemeClr>
            </a:solidFill>
          </a:endParaRPr>
        </a:p>
      </dgm:t>
    </dgm:pt>
    <dgm:pt modelId="{5477BD23-6A67-4812-995F-6F49AB21FD72}">
      <dgm:prSet custT="1"/>
      <dgm:spPr/>
      <dgm:t>
        <a:bodyPr/>
        <a:lstStyle/>
        <a:p>
          <a:r>
            <a:rPr lang="tr-TR" sz="1400" b="1" dirty="0" err="1" smtClean="0"/>
            <a:t>Social</a:t>
          </a:r>
          <a:r>
            <a:rPr lang="tr-TR" sz="1400" b="1" dirty="0" smtClean="0"/>
            <a:t> </a:t>
          </a:r>
          <a:r>
            <a:rPr lang="tr-TR" sz="1400" b="1" dirty="0" err="1" smtClean="0"/>
            <a:t>Gender</a:t>
          </a:r>
          <a:r>
            <a:rPr lang="tr-TR" sz="1400" b="1" dirty="0" smtClean="0"/>
            <a:t> </a:t>
          </a:r>
          <a:r>
            <a:rPr lang="tr-TR" sz="1400" b="1" dirty="0" err="1" smtClean="0"/>
            <a:t>Inequality</a:t>
          </a:r>
          <a:endParaRPr lang="tr-TR" sz="1400" b="1" dirty="0" smtClean="0"/>
        </a:p>
      </dgm:t>
    </dgm:pt>
    <dgm:pt modelId="{A6177A3E-C602-4043-89F7-07065230E9C7}" type="parTrans" cxnId="{3E7C4472-5EAF-4678-9195-0478883D80D8}">
      <dgm:prSet/>
      <dgm:spPr/>
      <dgm:t>
        <a:bodyPr/>
        <a:lstStyle/>
        <a:p>
          <a:endParaRPr lang="tr-TR">
            <a:solidFill>
              <a:schemeClr val="tx1">
                <a:lumMod val="85000"/>
                <a:lumOff val="15000"/>
              </a:schemeClr>
            </a:solidFill>
          </a:endParaRPr>
        </a:p>
      </dgm:t>
    </dgm:pt>
    <dgm:pt modelId="{50FBBA38-F500-41EA-8F5D-551E8A975D1D}" type="sibTrans" cxnId="{3E7C4472-5EAF-4678-9195-0478883D80D8}">
      <dgm:prSet/>
      <dgm:spPr/>
      <dgm:t>
        <a:bodyPr/>
        <a:lstStyle/>
        <a:p>
          <a:endParaRPr lang="tr-TR">
            <a:solidFill>
              <a:schemeClr val="tx1">
                <a:lumMod val="85000"/>
                <a:lumOff val="15000"/>
              </a:schemeClr>
            </a:solidFill>
          </a:endParaRPr>
        </a:p>
      </dgm:t>
    </dgm:pt>
    <dgm:pt modelId="{440F0F41-646D-44DA-ACD4-DEE8B0DFBB48}">
      <dgm:prSet custT="1"/>
      <dgm:spPr/>
      <dgm:t>
        <a:bodyPr/>
        <a:lstStyle/>
        <a:p>
          <a:r>
            <a:rPr lang="tr-TR" sz="1400" b="1" dirty="0" err="1" smtClean="0"/>
            <a:t>Poverty</a:t>
          </a:r>
          <a:r>
            <a:rPr lang="tr-TR" sz="1400" b="1" dirty="0" smtClean="0"/>
            <a:t>, </a:t>
          </a:r>
          <a:r>
            <a:rPr lang="tr-TR" sz="1400" b="1" dirty="0" err="1" smtClean="0"/>
            <a:t>Corruption</a:t>
          </a:r>
          <a:r>
            <a:rPr lang="tr-TR" sz="1400" b="1" dirty="0" smtClean="0"/>
            <a:t>, </a:t>
          </a:r>
          <a:r>
            <a:rPr lang="tr-TR" sz="1400" b="1" dirty="0" err="1" smtClean="0"/>
            <a:t>Employee</a:t>
          </a:r>
          <a:r>
            <a:rPr lang="tr-TR" sz="1400" b="1" dirty="0" smtClean="0"/>
            <a:t> </a:t>
          </a:r>
          <a:r>
            <a:rPr lang="tr-TR" sz="1400" b="1" dirty="0" err="1" smtClean="0"/>
            <a:t>Rights</a:t>
          </a:r>
          <a:endParaRPr lang="tr-TR" sz="1400" b="1" dirty="0" smtClean="0"/>
        </a:p>
      </dgm:t>
    </dgm:pt>
    <dgm:pt modelId="{96B81712-13C2-46A6-B834-7098B6966FB3}" type="parTrans" cxnId="{FD920BA6-F742-43EE-9E6E-09A4224E9EF7}">
      <dgm:prSet/>
      <dgm:spPr/>
      <dgm:t>
        <a:bodyPr/>
        <a:lstStyle/>
        <a:p>
          <a:endParaRPr lang="tr-TR">
            <a:solidFill>
              <a:schemeClr val="tx1">
                <a:lumMod val="85000"/>
                <a:lumOff val="15000"/>
              </a:schemeClr>
            </a:solidFill>
          </a:endParaRPr>
        </a:p>
      </dgm:t>
    </dgm:pt>
    <dgm:pt modelId="{C6374D57-5567-4300-B2CA-206D920714A5}" type="sibTrans" cxnId="{FD920BA6-F742-43EE-9E6E-09A4224E9EF7}">
      <dgm:prSet/>
      <dgm:spPr/>
      <dgm:t>
        <a:bodyPr/>
        <a:lstStyle/>
        <a:p>
          <a:endParaRPr lang="tr-TR">
            <a:solidFill>
              <a:schemeClr val="tx1">
                <a:lumMod val="85000"/>
                <a:lumOff val="15000"/>
              </a:schemeClr>
            </a:solidFill>
          </a:endParaRPr>
        </a:p>
      </dgm:t>
    </dgm:pt>
    <dgm:pt modelId="{E42796BE-041F-47ED-B598-F7A32463A577}">
      <dgm:prSet custT="1"/>
      <dgm:spPr/>
      <dgm:t>
        <a:bodyPr/>
        <a:lstStyle/>
        <a:p>
          <a:r>
            <a:rPr lang="tr-TR" sz="1400" b="1" dirty="0" err="1" smtClean="0"/>
            <a:t>Human</a:t>
          </a:r>
          <a:r>
            <a:rPr lang="tr-TR" sz="1400" b="1" dirty="0" smtClean="0"/>
            <a:t> </a:t>
          </a:r>
          <a:r>
            <a:rPr lang="tr-TR" sz="1400" b="1" dirty="0" err="1" smtClean="0"/>
            <a:t>and</a:t>
          </a:r>
          <a:r>
            <a:rPr lang="tr-TR" sz="1400" b="1" dirty="0" smtClean="0"/>
            <a:t> </a:t>
          </a:r>
          <a:r>
            <a:rPr lang="tr-TR" sz="1400" b="1" dirty="0" err="1" smtClean="0"/>
            <a:t>Children</a:t>
          </a:r>
          <a:r>
            <a:rPr lang="tr-TR" sz="1400" b="1" dirty="0" smtClean="0"/>
            <a:t> </a:t>
          </a:r>
          <a:r>
            <a:rPr lang="tr-TR" sz="1400" b="1" dirty="0" err="1" smtClean="0"/>
            <a:t>Rights</a:t>
          </a:r>
          <a:endParaRPr lang="tr-TR" sz="1400" b="1" dirty="0" smtClean="0"/>
        </a:p>
      </dgm:t>
    </dgm:pt>
    <dgm:pt modelId="{15BC5874-13D7-4F6C-8BE3-100999C91186}" type="parTrans" cxnId="{68ECDF18-94E2-44E8-A520-443284B1766E}">
      <dgm:prSet/>
      <dgm:spPr/>
      <dgm:t>
        <a:bodyPr/>
        <a:lstStyle/>
        <a:p>
          <a:endParaRPr lang="tr-TR">
            <a:solidFill>
              <a:schemeClr val="tx1">
                <a:lumMod val="85000"/>
                <a:lumOff val="15000"/>
              </a:schemeClr>
            </a:solidFill>
          </a:endParaRPr>
        </a:p>
      </dgm:t>
    </dgm:pt>
    <dgm:pt modelId="{B9EBE7F0-78AC-43DD-AB20-B1D45CFC7F3D}" type="sibTrans" cxnId="{68ECDF18-94E2-44E8-A520-443284B1766E}">
      <dgm:prSet/>
      <dgm:spPr/>
      <dgm:t>
        <a:bodyPr/>
        <a:lstStyle/>
        <a:p>
          <a:endParaRPr lang="tr-TR">
            <a:solidFill>
              <a:schemeClr val="tx1">
                <a:lumMod val="85000"/>
                <a:lumOff val="15000"/>
              </a:schemeClr>
            </a:solidFill>
          </a:endParaRPr>
        </a:p>
      </dgm:t>
    </dgm:pt>
    <dgm:pt modelId="{99377726-6EC9-43AA-B3C6-90F139F9DB01}">
      <dgm:prSet custT="1"/>
      <dgm:spPr/>
      <dgm:t>
        <a:bodyPr/>
        <a:lstStyle/>
        <a:p>
          <a:r>
            <a:rPr lang="tr-TR" sz="1400" b="1" dirty="0" err="1" smtClean="0"/>
            <a:t>Disabled</a:t>
          </a:r>
          <a:r>
            <a:rPr lang="tr-TR" sz="1400" b="1" dirty="0" smtClean="0"/>
            <a:t>, </a:t>
          </a:r>
          <a:r>
            <a:rPr lang="tr-TR" sz="1400" b="1" dirty="0" err="1" smtClean="0"/>
            <a:t>Youth</a:t>
          </a:r>
          <a:r>
            <a:rPr lang="tr-TR" sz="1400" b="1" dirty="0" smtClean="0"/>
            <a:t>,      </a:t>
          </a:r>
          <a:r>
            <a:rPr lang="tr-TR" sz="1400" b="1" dirty="0" err="1" smtClean="0"/>
            <a:t>Elderly</a:t>
          </a:r>
          <a:endParaRPr lang="tr-TR" sz="1400" b="1" dirty="0" smtClean="0"/>
        </a:p>
      </dgm:t>
    </dgm:pt>
    <dgm:pt modelId="{CECF760D-548B-4806-A64B-0733A3EBC237}" type="parTrans" cxnId="{C4B44641-30E6-4752-9DD8-360BD4B5A68D}">
      <dgm:prSet/>
      <dgm:spPr/>
      <dgm:t>
        <a:bodyPr/>
        <a:lstStyle/>
        <a:p>
          <a:endParaRPr lang="tr-TR">
            <a:solidFill>
              <a:schemeClr val="tx1">
                <a:lumMod val="85000"/>
                <a:lumOff val="15000"/>
              </a:schemeClr>
            </a:solidFill>
          </a:endParaRPr>
        </a:p>
      </dgm:t>
    </dgm:pt>
    <dgm:pt modelId="{6659AC6A-59F4-42B1-9D1A-F331CDFB9A0D}" type="sibTrans" cxnId="{C4B44641-30E6-4752-9DD8-360BD4B5A68D}">
      <dgm:prSet/>
      <dgm:spPr/>
      <dgm:t>
        <a:bodyPr/>
        <a:lstStyle/>
        <a:p>
          <a:endParaRPr lang="tr-TR">
            <a:solidFill>
              <a:schemeClr val="tx1">
                <a:lumMod val="85000"/>
                <a:lumOff val="15000"/>
              </a:schemeClr>
            </a:solidFill>
          </a:endParaRPr>
        </a:p>
      </dgm:t>
    </dgm:pt>
    <dgm:pt modelId="{255DA756-6668-49F4-BE4E-FCD80A1BDC42}">
      <dgm:prSet custT="1"/>
      <dgm:spPr/>
      <dgm:t>
        <a:bodyPr/>
        <a:lstStyle/>
        <a:p>
          <a:r>
            <a:rPr lang="tr-TR" sz="1400" b="1" dirty="0" err="1" smtClean="0"/>
            <a:t>Miniorities</a:t>
          </a:r>
          <a:r>
            <a:rPr lang="tr-TR" sz="1400" b="1" dirty="0" smtClean="0"/>
            <a:t>, </a:t>
          </a:r>
          <a:r>
            <a:rPr lang="tr-TR" sz="1400" b="1" dirty="0" err="1" smtClean="0"/>
            <a:t>Refugees</a:t>
          </a:r>
          <a:endParaRPr lang="tr-TR" sz="1400" b="1" dirty="0" smtClean="0"/>
        </a:p>
      </dgm:t>
    </dgm:pt>
    <dgm:pt modelId="{D29B6A6D-18AD-4F2E-8A16-24B7AB4477EF}" type="parTrans" cxnId="{60F44E3C-D474-4B44-B923-B37FC083F580}">
      <dgm:prSet/>
      <dgm:spPr/>
      <dgm:t>
        <a:bodyPr/>
        <a:lstStyle/>
        <a:p>
          <a:endParaRPr lang="tr-TR">
            <a:solidFill>
              <a:schemeClr val="tx1">
                <a:lumMod val="85000"/>
                <a:lumOff val="15000"/>
              </a:schemeClr>
            </a:solidFill>
          </a:endParaRPr>
        </a:p>
      </dgm:t>
    </dgm:pt>
    <dgm:pt modelId="{450EC87E-872B-40C2-A897-50D10A6DBFB8}" type="sibTrans" cxnId="{60F44E3C-D474-4B44-B923-B37FC083F580}">
      <dgm:prSet/>
      <dgm:spPr/>
      <dgm:t>
        <a:bodyPr/>
        <a:lstStyle/>
        <a:p>
          <a:endParaRPr lang="tr-TR">
            <a:solidFill>
              <a:schemeClr val="tx1">
                <a:lumMod val="85000"/>
                <a:lumOff val="15000"/>
              </a:schemeClr>
            </a:solidFill>
          </a:endParaRPr>
        </a:p>
      </dgm:t>
    </dgm:pt>
    <dgm:pt modelId="{F4EEBEEF-4F0B-443F-A353-01AC1892D0A4}">
      <dgm:prSet custT="1"/>
      <dgm:spPr/>
      <dgm:t>
        <a:bodyPr/>
        <a:lstStyle/>
        <a:p>
          <a:r>
            <a:rPr lang="tr-TR" sz="1400" b="1" dirty="0" err="1" smtClean="0"/>
            <a:t>Animal</a:t>
          </a:r>
          <a:r>
            <a:rPr lang="tr-TR" sz="1400" b="1" dirty="0" smtClean="0"/>
            <a:t> </a:t>
          </a:r>
          <a:r>
            <a:rPr lang="tr-TR" sz="1400" b="1" dirty="0" err="1" smtClean="0"/>
            <a:t>Rights</a:t>
          </a:r>
          <a:endParaRPr lang="tr-TR" sz="1400" b="1" dirty="0" smtClean="0"/>
        </a:p>
      </dgm:t>
    </dgm:pt>
    <dgm:pt modelId="{B241FFD2-D954-4970-92E0-1FEB8EAF3A55}" type="parTrans" cxnId="{A53C330A-2F38-4BDD-B463-7A17212542F2}">
      <dgm:prSet/>
      <dgm:spPr/>
      <dgm:t>
        <a:bodyPr/>
        <a:lstStyle/>
        <a:p>
          <a:endParaRPr lang="tr-TR">
            <a:solidFill>
              <a:schemeClr val="tx1">
                <a:lumMod val="85000"/>
                <a:lumOff val="15000"/>
              </a:schemeClr>
            </a:solidFill>
          </a:endParaRPr>
        </a:p>
      </dgm:t>
    </dgm:pt>
    <dgm:pt modelId="{A37E6865-3B5F-4B43-95D7-23152675A9F9}" type="sibTrans" cxnId="{A53C330A-2F38-4BDD-B463-7A17212542F2}">
      <dgm:prSet/>
      <dgm:spPr/>
      <dgm:t>
        <a:bodyPr/>
        <a:lstStyle/>
        <a:p>
          <a:endParaRPr lang="tr-TR">
            <a:solidFill>
              <a:schemeClr val="tx1">
                <a:lumMod val="85000"/>
                <a:lumOff val="15000"/>
              </a:schemeClr>
            </a:solidFill>
          </a:endParaRPr>
        </a:p>
      </dgm:t>
    </dgm:pt>
    <dgm:pt modelId="{2AE95FB7-7EE1-47F8-9418-B7B55F2526D6}">
      <dgm:prSet custT="1"/>
      <dgm:spPr/>
      <dgm:t>
        <a:bodyPr/>
        <a:lstStyle/>
        <a:p>
          <a:r>
            <a:rPr lang="tr-TR" sz="1400" b="1" dirty="0" err="1" smtClean="0"/>
            <a:t>Wars</a:t>
          </a:r>
          <a:endParaRPr lang="tr-TR" sz="1400" b="1" dirty="0" smtClean="0"/>
        </a:p>
      </dgm:t>
    </dgm:pt>
    <dgm:pt modelId="{83CB039F-D1F7-465C-8E20-5DD07874CA0E}" type="parTrans" cxnId="{FC9F5B49-C9EC-42FB-A84C-6D66D5B90AC7}">
      <dgm:prSet/>
      <dgm:spPr/>
      <dgm:t>
        <a:bodyPr/>
        <a:lstStyle/>
        <a:p>
          <a:endParaRPr lang="tr-TR">
            <a:solidFill>
              <a:schemeClr val="tx1">
                <a:lumMod val="85000"/>
                <a:lumOff val="15000"/>
              </a:schemeClr>
            </a:solidFill>
          </a:endParaRPr>
        </a:p>
      </dgm:t>
    </dgm:pt>
    <dgm:pt modelId="{4410967F-182E-4DCB-8DC3-4929AD49A5A0}" type="sibTrans" cxnId="{FC9F5B49-C9EC-42FB-A84C-6D66D5B90AC7}">
      <dgm:prSet/>
      <dgm:spPr/>
      <dgm:t>
        <a:bodyPr/>
        <a:lstStyle/>
        <a:p>
          <a:endParaRPr lang="tr-TR">
            <a:solidFill>
              <a:schemeClr val="tx1">
                <a:lumMod val="85000"/>
                <a:lumOff val="15000"/>
              </a:schemeClr>
            </a:solidFill>
          </a:endParaRPr>
        </a:p>
      </dgm:t>
    </dgm:pt>
    <dgm:pt modelId="{60E3135C-E06C-45E2-9C2D-1AD4FB1FD040}" type="pres">
      <dgm:prSet presAssocID="{D327CBDD-AB7F-49CA-A22D-A34BBC2D16DB}" presName="cycle" presStyleCnt="0">
        <dgm:presLayoutVars>
          <dgm:chMax val="1"/>
          <dgm:dir/>
          <dgm:animLvl val="ctr"/>
          <dgm:resizeHandles val="exact"/>
        </dgm:presLayoutVars>
      </dgm:prSet>
      <dgm:spPr/>
      <dgm:t>
        <a:bodyPr/>
        <a:lstStyle/>
        <a:p>
          <a:endParaRPr lang="tr-TR"/>
        </a:p>
      </dgm:t>
    </dgm:pt>
    <dgm:pt modelId="{1A3FA00B-3D7A-42BA-912D-CADBCCDDC786}" type="pres">
      <dgm:prSet presAssocID="{A1FA7D32-1628-4BBD-9B3E-E4264283E6F4}" presName="centerShape" presStyleLbl="node0" presStyleIdx="0" presStyleCnt="1" custScaleX="148849" custScaleY="152536"/>
      <dgm:spPr/>
      <dgm:t>
        <a:bodyPr/>
        <a:lstStyle/>
        <a:p>
          <a:endParaRPr lang="tr-TR"/>
        </a:p>
      </dgm:t>
    </dgm:pt>
    <dgm:pt modelId="{5D7C723E-E2BA-43E9-AA2B-CE69D36BA3FD}" type="pres">
      <dgm:prSet presAssocID="{FF2DAE3D-BF1D-4DC8-A08A-E79A41FA15AE}" presName="Name9" presStyleLbl="parChTrans1D2" presStyleIdx="0" presStyleCnt="10"/>
      <dgm:spPr/>
      <dgm:t>
        <a:bodyPr/>
        <a:lstStyle/>
        <a:p>
          <a:endParaRPr lang="tr-TR"/>
        </a:p>
      </dgm:t>
    </dgm:pt>
    <dgm:pt modelId="{2E24B7B6-79F5-431F-90FC-3BB1441B5B68}" type="pres">
      <dgm:prSet presAssocID="{FF2DAE3D-BF1D-4DC8-A08A-E79A41FA15AE}" presName="connTx" presStyleLbl="parChTrans1D2" presStyleIdx="0" presStyleCnt="10"/>
      <dgm:spPr/>
      <dgm:t>
        <a:bodyPr/>
        <a:lstStyle/>
        <a:p>
          <a:endParaRPr lang="tr-TR"/>
        </a:p>
      </dgm:t>
    </dgm:pt>
    <dgm:pt modelId="{308043B8-AFF5-49AC-B82D-4FF303CCBA90}" type="pres">
      <dgm:prSet presAssocID="{C5C7B1CE-4395-412A-9BC2-9ADE5AD31791}" presName="node" presStyleLbl="node1" presStyleIdx="0" presStyleCnt="10" custScaleX="126089" custScaleY="120391">
        <dgm:presLayoutVars>
          <dgm:bulletEnabled val="1"/>
        </dgm:presLayoutVars>
      </dgm:prSet>
      <dgm:spPr/>
      <dgm:t>
        <a:bodyPr/>
        <a:lstStyle/>
        <a:p>
          <a:endParaRPr lang="tr-TR"/>
        </a:p>
      </dgm:t>
    </dgm:pt>
    <dgm:pt modelId="{FA8A5A7B-3D99-496E-A87B-C767DC452C4D}" type="pres">
      <dgm:prSet presAssocID="{0F1E4844-7414-485B-9B8C-1A1A3552FA70}" presName="Name9" presStyleLbl="parChTrans1D2" presStyleIdx="1" presStyleCnt="10"/>
      <dgm:spPr/>
      <dgm:t>
        <a:bodyPr/>
        <a:lstStyle/>
        <a:p>
          <a:endParaRPr lang="tr-TR"/>
        </a:p>
      </dgm:t>
    </dgm:pt>
    <dgm:pt modelId="{6D6C5753-6789-4A19-9340-E3D78A26BF4A}" type="pres">
      <dgm:prSet presAssocID="{0F1E4844-7414-485B-9B8C-1A1A3552FA70}" presName="connTx" presStyleLbl="parChTrans1D2" presStyleIdx="1" presStyleCnt="10"/>
      <dgm:spPr/>
      <dgm:t>
        <a:bodyPr/>
        <a:lstStyle/>
        <a:p>
          <a:endParaRPr lang="tr-TR"/>
        </a:p>
      </dgm:t>
    </dgm:pt>
    <dgm:pt modelId="{051369CB-6BDC-44AA-8C11-432F73B05B7B}" type="pres">
      <dgm:prSet presAssocID="{FD7A42AA-38F8-4A20-8667-D4866F94CDE2}" presName="node" presStyleLbl="node1" presStyleIdx="1" presStyleCnt="10" custScaleX="115683" custScaleY="112590">
        <dgm:presLayoutVars>
          <dgm:bulletEnabled val="1"/>
        </dgm:presLayoutVars>
      </dgm:prSet>
      <dgm:spPr/>
      <dgm:t>
        <a:bodyPr/>
        <a:lstStyle/>
        <a:p>
          <a:endParaRPr lang="tr-TR"/>
        </a:p>
      </dgm:t>
    </dgm:pt>
    <dgm:pt modelId="{E445E66D-BE5E-46D6-B6AC-9C4FBFABF7CD}" type="pres">
      <dgm:prSet presAssocID="{9BECA1A7-3487-42F1-818D-45F017F1B73C}" presName="Name9" presStyleLbl="parChTrans1D2" presStyleIdx="2" presStyleCnt="10"/>
      <dgm:spPr/>
      <dgm:t>
        <a:bodyPr/>
        <a:lstStyle/>
        <a:p>
          <a:endParaRPr lang="tr-TR"/>
        </a:p>
      </dgm:t>
    </dgm:pt>
    <dgm:pt modelId="{79AD0366-08FD-4D00-BD36-F863F5EEFC7A}" type="pres">
      <dgm:prSet presAssocID="{9BECA1A7-3487-42F1-818D-45F017F1B73C}" presName="connTx" presStyleLbl="parChTrans1D2" presStyleIdx="2" presStyleCnt="10"/>
      <dgm:spPr/>
      <dgm:t>
        <a:bodyPr/>
        <a:lstStyle/>
        <a:p>
          <a:endParaRPr lang="tr-TR"/>
        </a:p>
      </dgm:t>
    </dgm:pt>
    <dgm:pt modelId="{37D6A01E-6BE5-458C-9320-B514CFDE00BC}" type="pres">
      <dgm:prSet presAssocID="{1A295E79-8B6F-40B1-AD6D-58A98D4BBE37}" presName="node" presStyleLbl="node1" presStyleIdx="2" presStyleCnt="10" custScaleX="115683" custScaleY="112590">
        <dgm:presLayoutVars>
          <dgm:bulletEnabled val="1"/>
        </dgm:presLayoutVars>
      </dgm:prSet>
      <dgm:spPr/>
      <dgm:t>
        <a:bodyPr/>
        <a:lstStyle/>
        <a:p>
          <a:endParaRPr lang="tr-TR"/>
        </a:p>
      </dgm:t>
    </dgm:pt>
    <dgm:pt modelId="{CA0133FC-A695-4827-8F0F-6CB8515B7E48}" type="pres">
      <dgm:prSet presAssocID="{A6177A3E-C602-4043-89F7-07065230E9C7}" presName="Name9" presStyleLbl="parChTrans1D2" presStyleIdx="3" presStyleCnt="10"/>
      <dgm:spPr/>
      <dgm:t>
        <a:bodyPr/>
        <a:lstStyle/>
        <a:p>
          <a:endParaRPr lang="tr-TR"/>
        </a:p>
      </dgm:t>
    </dgm:pt>
    <dgm:pt modelId="{BF8EC209-1064-435D-B528-A4FE081339D2}" type="pres">
      <dgm:prSet presAssocID="{A6177A3E-C602-4043-89F7-07065230E9C7}" presName="connTx" presStyleLbl="parChTrans1D2" presStyleIdx="3" presStyleCnt="10"/>
      <dgm:spPr/>
      <dgm:t>
        <a:bodyPr/>
        <a:lstStyle/>
        <a:p>
          <a:endParaRPr lang="tr-TR"/>
        </a:p>
      </dgm:t>
    </dgm:pt>
    <dgm:pt modelId="{3677B8F5-650B-45F3-A75A-AB902B95AC6B}" type="pres">
      <dgm:prSet presAssocID="{5477BD23-6A67-4812-995F-6F49AB21FD72}" presName="node" presStyleLbl="node1" presStyleIdx="3" presStyleCnt="10" custScaleX="115683" custScaleY="112590">
        <dgm:presLayoutVars>
          <dgm:bulletEnabled val="1"/>
        </dgm:presLayoutVars>
      </dgm:prSet>
      <dgm:spPr/>
      <dgm:t>
        <a:bodyPr/>
        <a:lstStyle/>
        <a:p>
          <a:endParaRPr lang="tr-TR"/>
        </a:p>
      </dgm:t>
    </dgm:pt>
    <dgm:pt modelId="{1A205469-B1C1-420A-BC6B-5A74E9E49D61}" type="pres">
      <dgm:prSet presAssocID="{96B81712-13C2-46A6-B834-7098B6966FB3}" presName="Name9" presStyleLbl="parChTrans1D2" presStyleIdx="4" presStyleCnt="10"/>
      <dgm:spPr/>
      <dgm:t>
        <a:bodyPr/>
        <a:lstStyle/>
        <a:p>
          <a:endParaRPr lang="tr-TR"/>
        </a:p>
      </dgm:t>
    </dgm:pt>
    <dgm:pt modelId="{6BC76D14-EE91-441F-BDB2-A586A52F2065}" type="pres">
      <dgm:prSet presAssocID="{96B81712-13C2-46A6-B834-7098B6966FB3}" presName="connTx" presStyleLbl="parChTrans1D2" presStyleIdx="4" presStyleCnt="10"/>
      <dgm:spPr/>
      <dgm:t>
        <a:bodyPr/>
        <a:lstStyle/>
        <a:p>
          <a:endParaRPr lang="tr-TR"/>
        </a:p>
      </dgm:t>
    </dgm:pt>
    <dgm:pt modelId="{FE9AE044-73CE-4748-B7D8-B1F59B3466F8}" type="pres">
      <dgm:prSet presAssocID="{440F0F41-646D-44DA-ACD4-DEE8B0DFBB48}" presName="node" presStyleLbl="node1" presStyleIdx="4" presStyleCnt="10" custScaleX="115683" custScaleY="112590">
        <dgm:presLayoutVars>
          <dgm:bulletEnabled val="1"/>
        </dgm:presLayoutVars>
      </dgm:prSet>
      <dgm:spPr/>
      <dgm:t>
        <a:bodyPr/>
        <a:lstStyle/>
        <a:p>
          <a:endParaRPr lang="tr-TR"/>
        </a:p>
      </dgm:t>
    </dgm:pt>
    <dgm:pt modelId="{2DF8508D-0617-4544-B374-7D29A28BCE2A}" type="pres">
      <dgm:prSet presAssocID="{15BC5874-13D7-4F6C-8BE3-100999C91186}" presName="Name9" presStyleLbl="parChTrans1D2" presStyleIdx="5" presStyleCnt="10"/>
      <dgm:spPr/>
      <dgm:t>
        <a:bodyPr/>
        <a:lstStyle/>
        <a:p>
          <a:endParaRPr lang="tr-TR"/>
        </a:p>
      </dgm:t>
    </dgm:pt>
    <dgm:pt modelId="{9426694F-F646-44BF-81C4-E5A245BBC6A9}" type="pres">
      <dgm:prSet presAssocID="{15BC5874-13D7-4F6C-8BE3-100999C91186}" presName="connTx" presStyleLbl="parChTrans1D2" presStyleIdx="5" presStyleCnt="10"/>
      <dgm:spPr/>
      <dgm:t>
        <a:bodyPr/>
        <a:lstStyle/>
        <a:p>
          <a:endParaRPr lang="tr-TR"/>
        </a:p>
      </dgm:t>
    </dgm:pt>
    <dgm:pt modelId="{230B6D7D-5C8E-464A-B163-CF2BF422FEDB}" type="pres">
      <dgm:prSet presAssocID="{E42796BE-041F-47ED-B598-F7A32463A577}" presName="node" presStyleLbl="node1" presStyleIdx="5" presStyleCnt="10" custScaleX="115683" custScaleY="112590">
        <dgm:presLayoutVars>
          <dgm:bulletEnabled val="1"/>
        </dgm:presLayoutVars>
      </dgm:prSet>
      <dgm:spPr/>
      <dgm:t>
        <a:bodyPr/>
        <a:lstStyle/>
        <a:p>
          <a:endParaRPr lang="tr-TR"/>
        </a:p>
      </dgm:t>
    </dgm:pt>
    <dgm:pt modelId="{115D11C0-1B86-4222-8469-857F5353FDB4}" type="pres">
      <dgm:prSet presAssocID="{CECF760D-548B-4806-A64B-0733A3EBC237}" presName="Name9" presStyleLbl="parChTrans1D2" presStyleIdx="6" presStyleCnt="10"/>
      <dgm:spPr/>
      <dgm:t>
        <a:bodyPr/>
        <a:lstStyle/>
        <a:p>
          <a:endParaRPr lang="tr-TR"/>
        </a:p>
      </dgm:t>
    </dgm:pt>
    <dgm:pt modelId="{6ECB05E7-BBFB-406A-99B4-87A85ED9E9F2}" type="pres">
      <dgm:prSet presAssocID="{CECF760D-548B-4806-A64B-0733A3EBC237}" presName="connTx" presStyleLbl="parChTrans1D2" presStyleIdx="6" presStyleCnt="10"/>
      <dgm:spPr/>
      <dgm:t>
        <a:bodyPr/>
        <a:lstStyle/>
        <a:p>
          <a:endParaRPr lang="tr-TR"/>
        </a:p>
      </dgm:t>
    </dgm:pt>
    <dgm:pt modelId="{AFE7EFA4-FFD4-43C4-AAC4-F4B1C86034D0}" type="pres">
      <dgm:prSet presAssocID="{99377726-6EC9-43AA-B3C6-90F139F9DB01}" presName="node" presStyleLbl="node1" presStyleIdx="6" presStyleCnt="10" custScaleX="115683" custScaleY="112590">
        <dgm:presLayoutVars>
          <dgm:bulletEnabled val="1"/>
        </dgm:presLayoutVars>
      </dgm:prSet>
      <dgm:spPr/>
      <dgm:t>
        <a:bodyPr/>
        <a:lstStyle/>
        <a:p>
          <a:endParaRPr lang="tr-TR"/>
        </a:p>
      </dgm:t>
    </dgm:pt>
    <dgm:pt modelId="{F9F04CDE-4926-4AA9-883E-F4269DE92D3B}" type="pres">
      <dgm:prSet presAssocID="{D29B6A6D-18AD-4F2E-8A16-24B7AB4477EF}" presName="Name9" presStyleLbl="parChTrans1D2" presStyleIdx="7" presStyleCnt="10"/>
      <dgm:spPr/>
      <dgm:t>
        <a:bodyPr/>
        <a:lstStyle/>
        <a:p>
          <a:endParaRPr lang="tr-TR"/>
        </a:p>
      </dgm:t>
    </dgm:pt>
    <dgm:pt modelId="{6665D12F-398E-43BA-8887-EA6C7724749A}" type="pres">
      <dgm:prSet presAssocID="{D29B6A6D-18AD-4F2E-8A16-24B7AB4477EF}" presName="connTx" presStyleLbl="parChTrans1D2" presStyleIdx="7" presStyleCnt="10"/>
      <dgm:spPr/>
      <dgm:t>
        <a:bodyPr/>
        <a:lstStyle/>
        <a:p>
          <a:endParaRPr lang="tr-TR"/>
        </a:p>
      </dgm:t>
    </dgm:pt>
    <dgm:pt modelId="{A6581F5B-5AC2-4181-8EE6-44EE0A9D2310}" type="pres">
      <dgm:prSet presAssocID="{255DA756-6668-49F4-BE4E-FCD80A1BDC42}" presName="node" presStyleLbl="node1" presStyleIdx="7" presStyleCnt="10" custScaleX="115683" custScaleY="112590">
        <dgm:presLayoutVars>
          <dgm:bulletEnabled val="1"/>
        </dgm:presLayoutVars>
      </dgm:prSet>
      <dgm:spPr/>
      <dgm:t>
        <a:bodyPr/>
        <a:lstStyle/>
        <a:p>
          <a:endParaRPr lang="tr-TR"/>
        </a:p>
      </dgm:t>
    </dgm:pt>
    <dgm:pt modelId="{ADDB3695-DD5F-44AE-B3D5-78EB0B98D8E2}" type="pres">
      <dgm:prSet presAssocID="{B241FFD2-D954-4970-92E0-1FEB8EAF3A55}" presName="Name9" presStyleLbl="parChTrans1D2" presStyleIdx="8" presStyleCnt="10"/>
      <dgm:spPr/>
      <dgm:t>
        <a:bodyPr/>
        <a:lstStyle/>
        <a:p>
          <a:endParaRPr lang="tr-TR"/>
        </a:p>
      </dgm:t>
    </dgm:pt>
    <dgm:pt modelId="{D2E7EC65-109F-48DD-8FF9-A08DDC67425E}" type="pres">
      <dgm:prSet presAssocID="{B241FFD2-D954-4970-92E0-1FEB8EAF3A55}" presName="connTx" presStyleLbl="parChTrans1D2" presStyleIdx="8" presStyleCnt="10"/>
      <dgm:spPr/>
      <dgm:t>
        <a:bodyPr/>
        <a:lstStyle/>
        <a:p>
          <a:endParaRPr lang="tr-TR"/>
        </a:p>
      </dgm:t>
    </dgm:pt>
    <dgm:pt modelId="{C44D4F8B-8DCF-4D9D-A1E9-80B7C20F1856}" type="pres">
      <dgm:prSet presAssocID="{F4EEBEEF-4F0B-443F-A353-01AC1892D0A4}" presName="node" presStyleLbl="node1" presStyleIdx="8" presStyleCnt="10" custScaleX="115683" custScaleY="112590">
        <dgm:presLayoutVars>
          <dgm:bulletEnabled val="1"/>
        </dgm:presLayoutVars>
      </dgm:prSet>
      <dgm:spPr/>
      <dgm:t>
        <a:bodyPr/>
        <a:lstStyle/>
        <a:p>
          <a:endParaRPr lang="tr-TR"/>
        </a:p>
      </dgm:t>
    </dgm:pt>
    <dgm:pt modelId="{BB52DBB1-2AD2-4592-A85C-7E6B7A66AB7A}" type="pres">
      <dgm:prSet presAssocID="{83CB039F-D1F7-465C-8E20-5DD07874CA0E}" presName="Name9" presStyleLbl="parChTrans1D2" presStyleIdx="9" presStyleCnt="10"/>
      <dgm:spPr/>
      <dgm:t>
        <a:bodyPr/>
        <a:lstStyle/>
        <a:p>
          <a:endParaRPr lang="tr-TR"/>
        </a:p>
      </dgm:t>
    </dgm:pt>
    <dgm:pt modelId="{CFD26A23-7BF4-45E6-8E28-FE9F2FC3FE4A}" type="pres">
      <dgm:prSet presAssocID="{83CB039F-D1F7-465C-8E20-5DD07874CA0E}" presName="connTx" presStyleLbl="parChTrans1D2" presStyleIdx="9" presStyleCnt="10"/>
      <dgm:spPr/>
      <dgm:t>
        <a:bodyPr/>
        <a:lstStyle/>
        <a:p>
          <a:endParaRPr lang="tr-TR"/>
        </a:p>
      </dgm:t>
    </dgm:pt>
    <dgm:pt modelId="{569CB591-E6E7-4A99-8274-C3DAE5C253F4}" type="pres">
      <dgm:prSet presAssocID="{2AE95FB7-7EE1-47F8-9418-B7B55F2526D6}" presName="node" presStyleLbl="node1" presStyleIdx="9" presStyleCnt="10" custScaleX="115683" custScaleY="112590">
        <dgm:presLayoutVars>
          <dgm:bulletEnabled val="1"/>
        </dgm:presLayoutVars>
      </dgm:prSet>
      <dgm:spPr/>
      <dgm:t>
        <a:bodyPr/>
        <a:lstStyle/>
        <a:p>
          <a:endParaRPr lang="tr-TR"/>
        </a:p>
      </dgm:t>
    </dgm:pt>
  </dgm:ptLst>
  <dgm:cxnLst>
    <dgm:cxn modelId="{0C17FE19-2A18-4946-BD36-4E8767A90C52}" type="presOf" srcId="{F4EEBEEF-4F0B-443F-A353-01AC1892D0A4}" destId="{C44D4F8B-8DCF-4D9D-A1E9-80B7C20F1856}" srcOrd="0" destOrd="0" presId="urn:microsoft.com/office/officeart/2005/8/layout/radial1"/>
    <dgm:cxn modelId="{033C9F1B-55FE-4272-AF57-535947F003A0}" type="presOf" srcId="{1A295E79-8B6F-40B1-AD6D-58A98D4BBE37}" destId="{37D6A01E-6BE5-458C-9320-B514CFDE00BC}" srcOrd="0" destOrd="0" presId="urn:microsoft.com/office/officeart/2005/8/layout/radial1"/>
    <dgm:cxn modelId="{9D6E67AC-38E8-482B-A077-9D9232134ED2}" type="presOf" srcId="{D327CBDD-AB7F-49CA-A22D-A34BBC2D16DB}" destId="{60E3135C-E06C-45E2-9C2D-1AD4FB1FD040}" srcOrd="0" destOrd="0" presId="urn:microsoft.com/office/officeart/2005/8/layout/radial1"/>
    <dgm:cxn modelId="{622D8E7B-424F-4032-BA46-9811C60D854E}" type="presOf" srcId="{FF2DAE3D-BF1D-4DC8-A08A-E79A41FA15AE}" destId="{2E24B7B6-79F5-431F-90FC-3BB1441B5B68}" srcOrd="1" destOrd="0" presId="urn:microsoft.com/office/officeart/2005/8/layout/radial1"/>
    <dgm:cxn modelId="{802688A9-6575-4C6F-AAD1-2574CB333995}" type="presOf" srcId="{255DA756-6668-49F4-BE4E-FCD80A1BDC42}" destId="{A6581F5B-5AC2-4181-8EE6-44EE0A9D2310}" srcOrd="0" destOrd="0" presId="urn:microsoft.com/office/officeart/2005/8/layout/radial1"/>
    <dgm:cxn modelId="{2907230A-C592-4CB1-88B3-2A150A159AAE}" type="presOf" srcId="{B241FFD2-D954-4970-92E0-1FEB8EAF3A55}" destId="{D2E7EC65-109F-48DD-8FF9-A08DDC67425E}" srcOrd="1" destOrd="0" presId="urn:microsoft.com/office/officeart/2005/8/layout/radial1"/>
    <dgm:cxn modelId="{A53C330A-2F38-4BDD-B463-7A17212542F2}" srcId="{A1FA7D32-1628-4BBD-9B3E-E4264283E6F4}" destId="{F4EEBEEF-4F0B-443F-A353-01AC1892D0A4}" srcOrd="8" destOrd="0" parTransId="{B241FFD2-D954-4970-92E0-1FEB8EAF3A55}" sibTransId="{A37E6865-3B5F-4B43-95D7-23152675A9F9}"/>
    <dgm:cxn modelId="{C4B44641-30E6-4752-9DD8-360BD4B5A68D}" srcId="{A1FA7D32-1628-4BBD-9B3E-E4264283E6F4}" destId="{99377726-6EC9-43AA-B3C6-90F139F9DB01}" srcOrd="6" destOrd="0" parTransId="{CECF760D-548B-4806-A64B-0733A3EBC237}" sibTransId="{6659AC6A-59F4-42B1-9D1A-F331CDFB9A0D}"/>
    <dgm:cxn modelId="{3CB932D2-757D-4A11-A330-6077C82EEDD9}" type="presOf" srcId="{440F0F41-646D-44DA-ACD4-DEE8B0DFBB48}" destId="{FE9AE044-73CE-4748-B7D8-B1F59B3466F8}" srcOrd="0" destOrd="0" presId="urn:microsoft.com/office/officeart/2005/8/layout/radial1"/>
    <dgm:cxn modelId="{3328552D-8E15-4B18-AC80-A71A6E5D78F8}" type="presOf" srcId="{FD7A42AA-38F8-4A20-8667-D4866F94CDE2}" destId="{051369CB-6BDC-44AA-8C11-432F73B05B7B}" srcOrd="0" destOrd="0" presId="urn:microsoft.com/office/officeart/2005/8/layout/radial1"/>
    <dgm:cxn modelId="{68ECDF18-94E2-44E8-A520-443284B1766E}" srcId="{A1FA7D32-1628-4BBD-9B3E-E4264283E6F4}" destId="{E42796BE-041F-47ED-B598-F7A32463A577}" srcOrd="5" destOrd="0" parTransId="{15BC5874-13D7-4F6C-8BE3-100999C91186}" sibTransId="{B9EBE7F0-78AC-43DD-AB20-B1D45CFC7F3D}"/>
    <dgm:cxn modelId="{B47ACB1A-BCF9-45F9-AF12-7409BEF0B6A7}" type="presOf" srcId="{0F1E4844-7414-485B-9B8C-1A1A3552FA70}" destId="{6D6C5753-6789-4A19-9340-E3D78A26BF4A}" srcOrd="1" destOrd="0" presId="urn:microsoft.com/office/officeart/2005/8/layout/radial1"/>
    <dgm:cxn modelId="{60F44E3C-D474-4B44-B923-B37FC083F580}" srcId="{A1FA7D32-1628-4BBD-9B3E-E4264283E6F4}" destId="{255DA756-6668-49F4-BE4E-FCD80A1BDC42}" srcOrd="7" destOrd="0" parTransId="{D29B6A6D-18AD-4F2E-8A16-24B7AB4477EF}" sibTransId="{450EC87E-872B-40C2-A897-50D10A6DBFB8}"/>
    <dgm:cxn modelId="{4E723C84-1423-43FC-B047-0138DB05513E}" type="presOf" srcId="{C5C7B1CE-4395-412A-9BC2-9ADE5AD31791}" destId="{308043B8-AFF5-49AC-B82D-4FF303CCBA90}" srcOrd="0" destOrd="0" presId="urn:microsoft.com/office/officeart/2005/8/layout/radial1"/>
    <dgm:cxn modelId="{FC9F5B49-C9EC-42FB-A84C-6D66D5B90AC7}" srcId="{A1FA7D32-1628-4BBD-9B3E-E4264283E6F4}" destId="{2AE95FB7-7EE1-47F8-9418-B7B55F2526D6}" srcOrd="9" destOrd="0" parTransId="{83CB039F-D1F7-465C-8E20-5DD07874CA0E}" sibTransId="{4410967F-182E-4DCB-8DC3-4929AD49A5A0}"/>
    <dgm:cxn modelId="{C3467225-0D94-4460-AD0F-04A2F0FFBC77}" type="presOf" srcId="{2AE95FB7-7EE1-47F8-9418-B7B55F2526D6}" destId="{569CB591-E6E7-4A99-8274-C3DAE5C253F4}" srcOrd="0" destOrd="0" presId="urn:microsoft.com/office/officeart/2005/8/layout/radial1"/>
    <dgm:cxn modelId="{36BE41F6-FBF0-4970-ABDA-8EE7600C36F0}" type="presOf" srcId="{D29B6A6D-18AD-4F2E-8A16-24B7AB4477EF}" destId="{F9F04CDE-4926-4AA9-883E-F4269DE92D3B}" srcOrd="0" destOrd="0" presId="urn:microsoft.com/office/officeart/2005/8/layout/radial1"/>
    <dgm:cxn modelId="{97DDCB14-6DF5-4DB4-A526-0EEB64421D64}" type="presOf" srcId="{15BC5874-13D7-4F6C-8BE3-100999C91186}" destId="{9426694F-F646-44BF-81C4-E5A245BBC6A9}" srcOrd="1" destOrd="0" presId="urn:microsoft.com/office/officeart/2005/8/layout/radial1"/>
    <dgm:cxn modelId="{08D1F021-240A-4C0E-99B6-76BB88202425}" type="presOf" srcId="{A6177A3E-C602-4043-89F7-07065230E9C7}" destId="{BF8EC209-1064-435D-B528-A4FE081339D2}" srcOrd="1" destOrd="0" presId="urn:microsoft.com/office/officeart/2005/8/layout/radial1"/>
    <dgm:cxn modelId="{FF7025A8-DC98-460A-8102-7DD957B96E49}" type="presOf" srcId="{15BC5874-13D7-4F6C-8BE3-100999C91186}" destId="{2DF8508D-0617-4544-B374-7D29A28BCE2A}" srcOrd="0" destOrd="0" presId="urn:microsoft.com/office/officeart/2005/8/layout/radial1"/>
    <dgm:cxn modelId="{970944F0-C21A-4B25-96C4-CB8027514F9C}" type="presOf" srcId="{0F1E4844-7414-485B-9B8C-1A1A3552FA70}" destId="{FA8A5A7B-3D99-496E-A87B-C767DC452C4D}" srcOrd="0" destOrd="0" presId="urn:microsoft.com/office/officeart/2005/8/layout/radial1"/>
    <dgm:cxn modelId="{B28B5EBE-FC1A-47B7-9C5D-1E22CEB73FA0}" type="presOf" srcId="{E42796BE-041F-47ED-B598-F7A32463A577}" destId="{230B6D7D-5C8E-464A-B163-CF2BF422FEDB}" srcOrd="0" destOrd="0" presId="urn:microsoft.com/office/officeart/2005/8/layout/radial1"/>
    <dgm:cxn modelId="{CCD02BA9-7B52-4138-8F24-8D9ED504EF62}" type="presOf" srcId="{FF2DAE3D-BF1D-4DC8-A08A-E79A41FA15AE}" destId="{5D7C723E-E2BA-43E9-AA2B-CE69D36BA3FD}" srcOrd="0" destOrd="0" presId="urn:microsoft.com/office/officeart/2005/8/layout/radial1"/>
    <dgm:cxn modelId="{03196597-8A28-4A84-A5F3-805E59266D9E}" type="presOf" srcId="{9BECA1A7-3487-42F1-818D-45F017F1B73C}" destId="{79AD0366-08FD-4D00-BD36-F863F5EEFC7A}" srcOrd="1" destOrd="0" presId="urn:microsoft.com/office/officeart/2005/8/layout/radial1"/>
    <dgm:cxn modelId="{4BFCA23C-4546-44C6-A747-B98079E0A6B3}" type="presOf" srcId="{D29B6A6D-18AD-4F2E-8A16-24B7AB4477EF}" destId="{6665D12F-398E-43BA-8887-EA6C7724749A}" srcOrd="1" destOrd="0" presId="urn:microsoft.com/office/officeart/2005/8/layout/radial1"/>
    <dgm:cxn modelId="{FD72D604-14C6-4EE3-9500-86E771448F92}" type="presOf" srcId="{83CB039F-D1F7-465C-8E20-5DD07874CA0E}" destId="{CFD26A23-7BF4-45E6-8E28-FE9F2FC3FE4A}" srcOrd="1" destOrd="0" presId="urn:microsoft.com/office/officeart/2005/8/layout/radial1"/>
    <dgm:cxn modelId="{4BF35A82-6FB1-48AD-B7CE-1A0EF2065755}" type="presOf" srcId="{96B81712-13C2-46A6-B834-7098B6966FB3}" destId="{1A205469-B1C1-420A-BC6B-5A74E9E49D61}" srcOrd="0" destOrd="0" presId="urn:microsoft.com/office/officeart/2005/8/layout/radial1"/>
    <dgm:cxn modelId="{2747DBD3-9E5B-4262-A2CA-24367026AD92}" type="presOf" srcId="{83CB039F-D1F7-465C-8E20-5DD07874CA0E}" destId="{BB52DBB1-2AD2-4592-A85C-7E6B7A66AB7A}" srcOrd="0" destOrd="0" presId="urn:microsoft.com/office/officeart/2005/8/layout/radial1"/>
    <dgm:cxn modelId="{3E7C4472-5EAF-4678-9195-0478883D80D8}" srcId="{A1FA7D32-1628-4BBD-9B3E-E4264283E6F4}" destId="{5477BD23-6A67-4812-995F-6F49AB21FD72}" srcOrd="3" destOrd="0" parTransId="{A6177A3E-C602-4043-89F7-07065230E9C7}" sibTransId="{50FBBA38-F500-41EA-8F5D-551E8A975D1D}"/>
    <dgm:cxn modelId="{F55C8FD7-CA27-4914-9562-8078A8510402}" type="presOf" srcId="{A6177A3E-C602-4043-89F7-07065230E9C7}" destId="{CA0133FC-A695-4827-8F0F-6CB8515B7E48}" srcOrd="0" destOrd="0" presId="urn:microsoft.com/office/officeart/2005/8/layout/radial1"/>
    <dgm:cxn modelId="{866D1E51-E5DD-4D0E-A03E-F3B304C3DFE1}" type="presOf" srcId="{5477BD23-6A67-4812-995F-6F49AB21FD72}" destId="{3677B8F5-650B-45F3-A75A-AB902B95AC6B}" srcOrd="0" destOrd="0" presId="urn:microsoft.com/office/officeart/2005/8/layout/radial1"/>
    <dgm:cxn modelId="{62FFA762-7371-46EB-9984-D394A6E89AD9}" type="presOf" srcId="{9BECA1A7-3487-42F1-818D-45F017F1B73C}" destId="{E445E66D-BE5E-46D6-B6AC-9C4FBFABF7CD}" srcOrd="0" destOrd="0" presId="urn:microsoft.com/office/officeart/2005/8/layout/radial1"/>
    <dgm:cxn modelId="{4B851065-DB92-4B4C-B1FA-B021E75B9764}" type="presOf" srcId="{A1FA7D32-1628-4BBD-9B3E-E4264283E6F4}" destId="{1A3FA00B-3D7A-42BA-912D-CADBCCDDC786}" srcOrd="0" destOrd="0" presId="urn:microsoft.com/office/officeart/2005/8/layout/radial1"/>
    <dgm:cxn modelId="{05E724F5-F6D6-424E-9FBD-5E70C65432CF}" srcId="{D327CBDD-AB7F-49CA-A22D-A34BBC2D16DB}" destId="{A1FA7D32-1628-4BBD-9B3E-E4264283E6F4}" srcOrd="0" destOrd="0" parTransId="{B9BEE4EA-F2AC-47B1-B51B-44EA5188BCED}" sibTransId="{186B68AC-DD51-423F-ABBE-46A762449D5F}"/>
    <dgm:cxn modelId="{5D08FD26-0F41-4112-BBBD-DDF51E1CA215}" type="presOf" srcId="{99377726-6EC9-43AA-B3C6-90F139F9DB01}" destId="{AFE7EFA4-FFD4-43C4-AAC4-F4B1C86034D0}" srcOrd="0" destOrd="0" presId="urn:microsoft.com/office/officeart/2005/8/layout/radial1"/>
    <dgm:cxn modelId="{3BDC3340-B005-4D03-BB05-F206759137E3}" type="presOf" srcId="{CECF760D-548B-4806-A64B-0733A3EBC237}" destId="{6ECB05E7-BBFB-406A-99B4-87A85ED9E9F2}" srcOrd="1" destOrd="0" presId="urn:microsoft.com/office/officeart/2005/8/layout/radial1"/>
    <dgm:cxn modelId="{5547F4AB-C5DC-4F43-9A99-87C7C78A0B69}" type="presOf" srcId="{B241FFD2-D954-4970-92E0-1FEB8EAF3A55}" destId="{ADDB3695-DD5F-44AE-B3D5-78EB0B98D8E2}" srcOrd="0" destOrd="0" presId="urn:microsoft.com/office/officeart/2005/8/layout/radial1"/>
    <dgm:cxn modelId="{FD920BA6-F742-43EE-9E6E-09A4224E9EF7}" srcId="{A1FA7D32-1628-4BBD-9B3E-E4264283E6F4}" destId="{440F0F41-646D-44DA-ACD4-DEE8B0DFBB48}" srcOrd="4" destOrd="0" parTransId="{96B81712-13C2-46A6-B834-7098B6966FB3}" sibTransId="{C6374D57-5567-4300-B2CA-206D920714A5}"/>
    <dgm:cxn modelId="{7A7DFDB3-9AF5-47A6-A06C-BFF510A63A85}" type="presOf" srcId="{96B81712-13C2-46A6-B834-7098B6966FB3}" destId="{6BC76D14-EE91-441F-BDB2-A586A52F2065}" srcOrd="1" destOrd="0" presId="urn:microsoft.com/office/officeart/2005/8/layout/radial1"/>
    <dgm:cxn modelId="{1F06C851-3382-4E81-977E-5536F23439ED}" srcId="{A1FA7D32-1628-4BBD-9B3E-E4264283E6F4}" destId="{1A295E79-8B6F-40B1-AD6D-58A98D4BBE37}" srcOrd="2" destOrd="0" parTransId="{9BECA1A7-3487-42F1-818D-45F017F1B73C}" sibTransId="{75E8DFC9-6AF3-46BF-A5E3-981DF026D43B}"/>
    <dgm:cxn modelId="{C8938504-7716-4DA1-8F20-F5FE5EB327AD}" type="presOf" srcId="{CECF760D-548B-4806-A64B-0733A3EBC237}" destId="{115D11C0-1B86-4222-8469-857F5353FDB4}" srcOrd="0" destOrd="0" presId="urn:microsoft.com/office/officeart/2005/8/layout/radial1"/>
    <dgm:cxn modelId="{A5549EF4-3AE8-4CEA-A67C-FAD3F3D10D2B}" srcId="{A1FA7D32-1628-4BBD-9B3E-E4264283E6F4}" destId="{FD7A42AA-38F8-4A20-8667-D4866F94CDE2}" srcOrd="1" destOrd="0" parTransId="{0F1E4844-7414-485B-9B8C-1A1A3552FA70}" sibTransId="{6CED7010-6CF2-402F-9FE4-6F7414034573}"/>
    <dgm:cxn modelId="{49272CBB-BCD7-49E7-9C94-68B589FE94D3}" srcId="{A1FA7D32-1628-4BBD-9B3E-E4264283E6F4}" destId="{C5C7B1CE-4395-412A-9BC2-9ADE5AD31791}" srcOrd="0" destOrd="0" parTransId="{FF2DAE3D-BF1D-4DC8-A08A-E79A41FA15AE}" sibTransId="{88F9F58B-FA5B-46B6-B6C5-7D7EF6399F05}"/>
    <dgm:cxn modelId="{3D5DA915-C491-4546-BC50-01ED79DA6A1C}" type="presParOf" srcId="{60E3135C-E06C-45E2-9C2D-1AD4FB1FD040}" destId="{1A3FA00B-3D7A-42BA-912D-CADBCCDDC786}" srcOrd="0" destOrd="0" presId="urn:microsoft.com/office/officeart/2005/8/layout/radial1"/>
    <dgm:cxn modelId="{83362A2C-71EB-4BDB-BF96-CE7E11F50BD1}" type="presParOf" srcId="{60E3135C-E06C-45E2-9C2D-1AD4FB1FD040}" destId="{5D7C723E-E2BA-43E9-AA2B-CE69D36BA3FD}" srcOrd="1" destOrd="0" presId="urn:microsoft.com/office/officeart/2005/8/layout/radial1"/>
    <dgm:cxn modelId="{2F99E526-C44F-4D5B-A5D6-7CD77D03372B}" type="presParOf" srcId="{5D7C723E-E2BA-43E9-AA2B-CE69D36BA3FD}" destId="{2E24B7B6-79F5-431F-90FC-3BB1441B5B68}" srcOrd="0" destOrd="0" presId="urn:microsoft.com/office/officeart/2005/8/layout/radial1"/>
    <dgm:cxn modelId="{4EBCEB97-DD69-43A5-BE56-1A5E69490922}" type="presParOf" srcId="{60E3135C-E06C-45E2-9C2D-1AD4FB1FD040}" destId="{308043B8-AFF5-49AC-B82D-4FF303CCBA90}" srcOrd="2" destOrd="0" presId="urn:microsoft.com/office/officeart/2005/8/layout/radial1"/>
    <dgm:cxn modelId="{94131978-3F9A-4039-A1F6-29B98B6BDA49}" type="presParOf" srcId="{60E3135C-E06C-45E2-9C2D-1AD4FB1FD040}" destId="{FA8A5A7B-3D99-496E-A87B-C767DC452C4D}" srcOrd="3" destOrd="0" presId="urn:microsoft.com/office/officeart/2005/8/layout/radial1"/>
    <dgm:cxn modelId="{E1FDF8D0-CC4A-43C8-8DE3-15B444A5E55F}" type="presParOf" srcId="{FA8A5A7B-3D99-496E-A87B-C767DC452C4D}" destId="{6D6C5753-6789-4A19-9340-E3D78A26BF4A}" srcOrd="0" destOrd="0" presId="urn:microsoft.com/office/officeart/2005/8/layout/radial1"/>
    <dgm:cxn modelId="{F4C4E806-5736-4BCD-BD71-169CAD17900D}" type="presParOf" srcId="{60E3135C-E06C-45E2-9C2D-1AD4FB1FD040}" destId="{051369CB-6BDC-44AA-8C11-432F73B05B7B}" srcOrd="4" destOrd="0" presId="urn:microsoft.com/office/officeart/2005/8/layout/radial1"/>
    <dgm:cxn modelId="{1E5747F1-D690-4D5D-9558-FAAC1F95155D}" type="presParOf" srcId="{60E3135C-E06C-45E2-9C2D-1AD4FB1FD040}" destId="{E445E66D-BE5E-46D6-B6AC-9C4FBFABF7CD}" srcOrd="5" destOrd="0" presId="urn:microsoft.com/office/officeart/2005/8/layout/radial1"/>
    <dgm:cxn modelId="{21B8A604-1407-4B77-B2AA-0962B9CCF93D}" type="presParOf" srcId="{E445E66D-BE5E-46D6-B6AC-9C4FBFABF7CD}" destId="{79AD0366-08FD-4D00-BD36-F863F5EEFC7A}" srcOrd="0" destOrd="0" presId="urn:microsoft.com/office/officeart/2005/8/layout/radial1"/>
    <dgm:cxn modelId="{7B1EBFF7-0645-4857-AB22-B20F5CD8B042}" type="presParOf" srcId="{60E3135C-E06C-45E2-9C2D-1AD4FB1FD040}" destId="{37D6A01E-6BE5-458C-9320-B514CFDE00BC}" srcOrd="6" destOrd="0" presId="urn:microsoft.com/office/officeart/2005/8/layout/radial1"/>
    <dgm:cxn modelId="{274FC13D-FA20-48FA-8B5B-7C4D5A2D2351}" type="presParOf" srcId="{60E3135C-E06C-45E2-9C2D-1AD4FB1FD040}" destId="{CA0133FC-A695-4827-8F0F-6CB8515B7E48}" srcOrd="7" destOrd="0" presId="urn:microsoft.com/office/officeart/2005/8/layout/radial1"/>
    <dgm:cxn modelId="{8F2D133B-57CD-45C8-B68F-D857A8178514}" type="presParOf" srcId="{CA0133FC-A695-4827-8F0F-6CB8515B7E48}" destId="{BF8EC209-1064-435D-B528-A4FE081339D2}" srcOrd="0" destOrd="0" presId="urn:microsoft.com/office/officeart/2005/8/layout/radial1"/>
    <dgm:cxn modelId="{241BC497-8FA9-4E28-B96B-2B1333A9ADB4}" type="presParOf" srcId="{60E3135C-E06C-45E2-9C2D-1AD4FB1FD040}" destId="{3677B8F5-650B-45F3-A75A-AB902B95AC6B}" srcOrd="8" destOrd="0" presId="urn:microsoft.com/office/officeart/2005/8/layout/radial1"/>
    <dgm:cxn modelId="{989F61F3-9DFA-4AA5-9218-54DD8F7ADF4A}" type="presParOf" srcId="{60E3135C-E06C-45E2-9C2D-1AD4FB1FD040}" destId="{1A205469-B1C1-420A-BC6B-5A74E9E49D61}" srcOrd="9" destOrd="0" presId="urn:microsoft.com/office/officeart/2005/8/layout/radial1"/>
    <dgm:cxn modelId="{1A1E8A05-4698-4FEE-9998-1318D44BFBB1}" type="presParOf" srcId="{1A205469-B1C1-420A-BC6B-5A74E9E49D61}" destId="{6BC76D14-EE91-441F-BDB2-A586A52F2065}" srcOrd="0" destOrd="0" presId="urn:microsoft.com/office/officeart/2005/8/layout/radial1"/>
    <dgm:cxn modelId="{C21294F9-D1A6-49D4-A53E-D3144C308876}" type="presParOf" srcId="{60E3135C-E06C-45E2-9C2D-1AD4FB1FD040}" destId="{FE9AE044-73CE-4748-B7D8-B1F59B3466F8}" srcOrd="10" destOrd="0" presId="urn:microsoft.com/office/officeart/2005/8/layout/radial1"/>
    <dgm:cxn modelId="{9B97EEBF-08B1-4D86-9483-DACF670C755E}" type="presParOf" srcId="{60E3135C-E06C-45E2-9C2D-1AD4FB1FD040}" destId="{2DF8508D-0617-4544-B374-7D29A28BCE2A}" srcOrd="11" destOrd="0" presId="urn:microsoft.com/office/officeart/2005/8/layout/radial1"/>
    <dgm:cxn modelId="{50815838-CF06-41B2-B6CE-7D1E9DD93D08}" type="presParOf" srcId="{2DF8508D-0617-4544-B374-7D29A28BCE2A}" destId="{9426694F-F646-44BF-81C4-E5A245BBC6A9}" srcOrd="0" destOrd="0" presId="urn:microsoft.com/office/officeart/2005/8/layout/radial1"/>
    <dgm:cxn modelId="{9F3FD835-28A4-41FD-98DC-D9458A2EFB19}" type="presParOf" srcId="{60E3135C-E06C-45E2-9C2D-1AD4FB1FD040}" destId="{230B6D7D-5C8E-464A-B163-CF2BF422FEDB}" srcOrd="12" destOrd="0" presId="urn:microsoft.com/office/officeart/2005/8/layout/radial1"/>
    <dgm:cxn modelId="{81DAE45C-0367-4537-A777-70B8842B3724}" type="presParOf" srcId="{60E3135C-E06C-45E2-9C2D-1AD4FB1FD040}" destId="{115D11C0-1B86-4222-8469-857F5353FDB4}" srcOrd="13" destOrd="0" presId="urn:microsoft.com/office/officeart/2005/8/layout/radial1"/>
    <dgm:cxn modelId="{EC1E0D25-85A2-40C7-871D-8DC6801F12FF}" type="presParOf" srcId="{115D11C0-1B86-4222-8469-857F5353FDB4}" destId="{6ECB05E7-BBFB-406A-99B4-87A85ED9E9F2}" srcOrd="0" destOrd="0" presId="urn:microsoft.com/office/officeart/2005/8/layout/radial1"/>
    <dgm:cxn modelId="{48A0980F-004B-46A3-A97B-C4882BC0BF78}" type="presParOf" srcId="{60E3135C-E06C-45E2-9C2D-1AD4FB1FD040}" destId="{AFE7EFA4-FFD4-43C4-AAC4-F4B1C86034D0}" srcOrd="14" destOrd="0" presId="urn:microsoft.com/office/officeart/2005/8/layout/radial1"/>
    <dgm:cxn modelId="{DD586A44-9172-4112-A0D3-3E462A96B729}" type="presParOf" srcId="{60E3135C-E06C-45E2-9C2D-1AD4FB1FD040}" destId="{F9F04CDE-4926-4AA9-883E-F4269DE92D3B}" srcOrd="15" destOrd="0" presId="urn:microsoft.com/office/officeart/2005/8/layout/radial1"/>
    <dgm:cxn modelId="{7CA8969D-A14D-4B23-BDBB-B831D2294E0A}" type="presParOf" srcId="{F9F04CDE-4926-4AA9-883E-F4269DE92D3B}" destId="{6665D12F-398E-43BA-8887-EA6C7724749A}" srcOrd="0" destOrd="0" presId="urn:microsoft.com/office/officeart/2005/8/layout/radial1"/>
    <dgm:cxn modelId="{0F1EE00A-3FEE-498D-AD04-0089206BAD32}" type="presParOf" srcId="{60E3135C-E06C-45E2-9C2D-1AD4FB1FD040}" destId="{A6581F5B-5AC2-4181-8EE6-44EE0A9D2310}" srcOrd="16" destOrd="0" presId="urn:microsoft.com/office/officeart/2005/8/layout/radial1"/>
    <dgm:cxn modelId="{B36855F8-47D4-4B04-9F90-839DF1473173}" type="presParOf" srcId="{60E3135C-E06C-45E2-9C2D-1AD4FB1FD040}" destId="{ADDB3695-DD5F-44AE-B3D5-78EB0B98D8E2}" srcOrd="17" destOrd="0" presId="urn:microsoft.com/office/officeart/2005/8/layout/radial1"/>
    <dgm:cxn modelId="{6DB14096-68B4-48DF-AB0D-D8AC6DE078AA}" type="presParOf" srcId="{ADDB3695-DD5F-44AE-B3D5-78EB0B98D8E2}" destId="{D2E7EC65-109F-48DD-8FF9-A08DDC67425E}" srcOrd="0" destOrd="0" presId="urn:microsoft.com/office/officeart/2005/8/layout/radial1"/>
    <dgm:cxn modelId="{8D36899D-BBA4-4526-A4BC-98EF993B2B1A}" type="presParOf" srcId="{60E3135C-E06C-45E2-9C2D-1AD4FB1FD040}" destId="{C44D4F8B-8DCF-4D9D-A1E9-80B7C20F1856}" srcOrd="18" destOrd="0" presId="urn:microsoft.com/office/officeart/2005/8/layout/radial1"/>
    <dgm:cxn modelId="{B48BDAC5-FC42-45EB-81AF-AAEB6C16091F}" type="presParOf" srcId="{60E3135C-E06C-45E2-9C2D-1AD4FB1FD040}" destId="{BB52DBB1-2AD2-4592-A85C-7E6B7A66AB7A}" srcOrd="19" destOrd="0" presId="urn:microsoft.com/office/officeart/2005/8/layout/radial1"/>
    <dgm:cxn modelId="{58201731-7C69-4A32-BED5-B8372437BB5B}" type="presParOf" srcId="{BB52DBB1-2AD2-4592-A85C-7E6B7A66AB7A}" destId="{CFD26A23-7BF4-45E6-8E28-FE9F2FC3FE4A}" srcOrd="0" destOrd="0" presId="urn:microsoft.com/office/officeart/2005/8/layout/radial1"/>
    <dgm:cxn modelId="{A05538DF-A73A-485F-B400-2359E270CEFE}" type="presParOf" srcId="{60E3135C-E06C-45E2-9C2D-1AD4FB1FD040}" destId="{569CB591-E6E7-4A99-8274-C3DAE5C253F4}" srcOrd="20" destOrd="0" presId="urn:microsoft.com/office/officeart/2005/8/layout/radial1"/>
  </dgm:cxnLst>
  <dgm:bg>
    <a:effectLst>
      <a:innerShdw blurRad="63500" dist="50800" dir="5400000">
        <a:prstClr val="black">
          <a:alpha val="50000"/>
        </a:prstClr>
      </a:inn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E949493-864B-4D14-87E5-D72A589CF5B8}" type="doc">
      <dgm:prSet loTypeId="urn:microsoft.com/office/officeart/2005/8/layout/vList2" loCatId="list" qsTypeId="urn:microsoft.com/office/officeart/2005/8/quickstyle/simple1" qsCatId="simple" csTypeId="urn:microsoft.com/office/officeart/2005/8/colors/colorful1#19" csCatId="colorful" phldr="1"/>
      <dgm:spPr/>
      <dgm:t>
        <a:bodyPr/>
        <a:lstStyle/>
        <a:p>
          <a:endParaRPr lang="tr-TR"/>
        </a:p>
      </dgm:t>
    </dgm:pt>
    <dgm:pt modelId="{BBC998B3-CB9D-4798-B015-54FCF21F1C55}">
      <dgm:prSet phldrT="[Metin]"/>
      <dgm:spPr/>
      <dgm:t>
        <a:bodyPr/>
        <a:lstStyle/>
        <a:p>
          <a:r>
            <a:rPr lang="tr-TR" dirty="0" err="1" smtClean="0"/>
            <a:t>Create</a:t>
          </a:r>
          <a:r>
            <a:rPr lang="tr-TR" dirty="0" smtClean="0"/>
            <a:t> an idea </a:t>
          </a:r>
          <a:r>
            <a:rPr lang="tr-TR" dirty="0" err="1" smtClean="0"/>
            <a:t>pool</a:t>
          </a:r>
          <a:r>
            <a:rPr lang="tr-TR" dirty="0" smtClean="0"/>
            <a:t> </a:t>
          </a:r>
          <a:r>
            <a:rPr lang="tr-TR" dirty="0" err="1" smtClean="0"/>
            <a:t>for</a:t>
          </a:r>
          <a:r>
            <a:rPr lang="tr-TR" dirty="0" smtClean="0"/>
            <a:t> </a:t>
          </a:r>
          <a:r>
            <a:rPr lang="tr-TR" dirty="0" err="1" smtClean="0"/>
            <a:t>companies</a:t>
          </a:r>
          <a:endParaRPr lang="tr-TR" b="1" dirty="0"/>
        </a:p>
      </dgm:t>
    </dgm:pt>
    <dgm:pt modelId="{945A0736-4483-42CB-8D27-3D7573F8978F}" type="parTrans" cxnId="{2D0AD4F6-95BF-4F8B-9D96-5ED83C8C8E9E}">
      <dgm:prSet/>
      <dgm:spPr/>
      <dgm:t>
        <a:bodyPr/>
        <a:lstStyle/>
        <a:p>
          <a:endParaRPr lang="tr-TR" b="1"/>
        </a:p>
      </dgm:t>
    </dgm:pt>
    <dgm:pt modelId="{D4B5A2A7-4ED5-4F1B-9529-47339512C139}" type="sibTrans" cxnId="{2D0AD4F6-95BF-4F8B-9D96-5ED83C8C8E9E}">
      <dgm:prSet/>
      <dgm:spPr/>
      <dgm:t>
        <a:bodyPr/>
        <a:lstStyle/>
        <a:p>
          <a:endParaRPr lang="tr-TR" b="1"/>
        </a:p>
      </dgm:t>
    </dgm:pt>
    <dgm:pt modelId="{3BB53342-714D-4E81-B48A-755776A303AB}">
      <dgm:prSet/>
      <dgm:spPr/>
      <dgm:t>
        <a:bodyPr/>
        <a:lstStyle/>
        <a:p>
          <a:r>
            <a:rPr lang="tr-TR" dirty="0" err="1" smtClean="0"/>
            <a:t>Involve</a:t>
          </a:r>
          <a:r>
            <a:rPr lang="tr-TR" dirty="0" smtClean="0"/>
            <a:t> </a:t>
          </a:r>
          <a:r>
            <a:rPr lang="tr-TR" dirty="0" err="1" smtClean="0"/>
            <a:t>corporate</a:t>
          </a:r>
          <a:r>
            <a:rPr lang="tr-TR" dirty="0" smtClean="0"/>
            <a:t> </a:t>
          </a:r>
          <a:r>
            <a:rPr lang="tr-TR" dirty="0" err="1" smtClean="0"/>
            <a:t>employees</a:t>
          </a:r>
          <a:r>
            <a:rPr lang="tr-TR" dirty="0" smtClean="0"/>
            <a:t> </a:t>
          </a:r>
          <a:r>
            <a:rPr lang="tr-TR" dirty="0" err="1" smtClean="0"/>
            <a:t>and</a:t>
          </a:r>
          <a:r>
            <a:rPr lang="tr-TR" dirty="0" smtClean="0"/>
            <a:t> </a:t>
          </a:r>
          <a:r>
            <a:rPr lang="tr-TR" dirty="0" err="1" smtClean="0"/>
            <a:t>prospective</a:t>
          </a:r>
          <a:r>
            <a:rPr lang="tr-TR" dirty="0" smtClean="0"/>
            <a:t> </a:t>
          </a:r>
          <a:r>
            <a:rPr lang="tr-TR" dirty="0" err="1" smtClean="0"/>
            <a:t>into</a:t>
          </a:r>
          <a:r>
            <a:rPr lang="tr-TR" dirty="0" smtClean="0"/>
            <a:t> </a:t>
          </a:r>
          <a:r>
            <a:rPr lang="tr-TR" dirty="0" err="1" smtClean="0"/>
            <a:t>process</a:t>
          </a:r>
          <a:endParaRPr lang="tr-TR" dirty="0"/>
        </a:p>
      </dgm:t>
    </dgm:pt>
    <dgm:pt modelId="{FE28BA16-5647-4CE2-A33E-7F0052B7743D}" type="parTrans" cxnId="{F136AA75-675E-4789-A4E1-33B4CD98210E}">
      <dgm:prSet/>
      <dgm:spPr/>
      <dgm:t>
        <a:bodyPr/>
        <a:lstStyle/>
        <a:p>
          <a:endParaRPr lang="tr-TR"/>
        </a:p>
      </dgm:t>
    </dgm:pt>
    <dgm:pt modelId="{94666837-2792-4AE3-B49E-717827A0A78D}" type="sibTrans" cxnId="{F136AA75-675E-4789-A4E1-33B4CD98210E}">
      <dgm:prSet/>
      <dgm:spPr/>
      <dgm:t>
        <a:bodyPr/>
        <a:lstStyle/>
        <a:p>
          <a:endParaRPr lang="tr-TR"/>
        </a:p>
      </dgm:t>
    </dgm:pt>
    <dgm:pt modelId="{05F1C710-F421-4C95-A3D8-46EAB4D2142D}">
      <dgm:prSet/>
      <dgm:spPr/>
      <dgm:t>
        <a:bodyPr/>
        <a:lstStyle/>
        <a:p>
          <a:r>
            <a:rPr lang="tr-TR" dirty="0" err="1" smtClean="0"/>
            <a:t>Explore</a:t>
          </a:r>
          <a:r>
            <a:rPr lang="tr-TR" dirty="0" smtClean="0"/>
            <a:t> </a:t>
          </a:r>
          <a:r>
            <a:rPr lang="tr-TR" dirty="0" err="1" smtClean="0"/>
            <a:t>social</a:t>
          </a:r>
          <a:r>
            <a:rPr lang="tr-TR" dirty="0" smtClean="0"/>
            <a:t> </a:t>
          </a:r>
          <a:r>
            <a:rPr lang="tr-TR" dirty="0" err="1" smtClean="0"/>
            <a:t>innovation</a:t>
          </a:r>
          <a:r>
            <a:rPr lang="tr-TR" dirty="0" smtClean="0"/>
            <a:t> </a:t>
          </a:r>
          <a:r>
            <a:rPr lang="tr-TR" dirty="0" err="1" smtClean="0"/>
            <a:t>ideas</a:t>
          </a:r>
          <a:r>
            <a:rPr lang="tr-TR" dirty="0" smtClean="0"/>
            <a:t> </a:t>
          </a:r>
          <a:r>
            <a:rPr lang="tr-TR" dirty="0" err="1" smtClean="0"/>
            <a:t>for</a:t>
          </a:r>
          <a:r>
            <a:rPr lang="tr-TR" dirty="0" smtClean="0"/>
            <a:t> </a:t>
          </a:r>
          <a:r>
            <a:rPr lang="tr-TR" dirty="0" err="1" smtClean="0"/>
            <a:t>disadvantaged</a:t>
          </a:r>
          <a:r>
            <a:rPr lang="tr-TR" dirty="0" smtClean="0"/>
            <a:t> </a:t>
          </a:r>
          <a:r>
            <a:rPr lang="tr-TR" dirty="0" err="1" smtClean="0"/>
            <a:t>groups</a:t>
          </a:r>
          <a:endParaRPr lang="tr-TR" dirty="0"/>
        </a:p>
      </dgm:t>
    </dgm:pt>
    <dgm:pt modelId="{2E3D5B28-4FBD-462C-844F-41B364BA05F5}" type="parTrans" cxnId="{164BE082-248B-4A87-9E21-51762EF2F532}">
      <dgm:prSet/>
      <dgm:spPr/>
      <dgm:t>
        <a:bodyPr/>
        <a:lstStyle/>
        <a:p>
          <a:endParaRPr lang="tr-TR"/>
        </a:p>
      </dgm:t>
    </dgm:pt>
    <dgm:pt modelId="{E58B7E8C-B1A5-4A7F-BF1D-1514FBAB5741}" type="sibTrans" cxnId="{164BE082-248B-4A87-9E21-51762EF2F532}">
      <dgm:prSet/>
      <dgm:spPr/>
      <dgm:t>
        <a:bodyPr/>
        <a:lstStyle/>
        <a:p>
          <a:endParaRPr lang="tr-TR"/>
        </a:p>
      </dgm:t>
    </dgm:pt>
    <dgm:pt modelId="{CDBCA469-1DF2-410D-8798-56DE10E8AFC8}">
      <dgm:prSet/>
      <dgm:spPr/>
      <dgm:t>
        <a:bodyPr/>
        <a:lstStyle/>
        <a:p>
          <a:r>
            <a:rPr lang="tr-TR" dirty="0" err="1" smtClean="0"/>
            <a:t>Strengthen</a:t>
          </a:r>
          <a:r>
            <a:rPr lang="tr-TR" dirty="0" smtClean="0"/>
            <a:t> </a:t>
          </a:r>
          <a:r>
            <a:rPr lang="tr-TR" dirty="0" err="1" smtClean="0"/>
            <a:t>ties</a:t>
          </a:r>
          <a:r>
            <a:rPr lang="tr-TR" dirty="0" smtClean="0"/>
            <a:t> </a:t>
          </a:r>
          <a:r>
            <a:rPr lang="tr-TR" dirty="0" err="1" smtClean="0"/>
            <a:t>among</a:t>
          </a:r>
          <a:r>
            <a:rPr lang="tr-TR" dirty="0" smtClean="0"/>
            <a:t> </a:t>
          </a:r>
          <a:r>
            <a:rPr lang="tr-TR" dirty="0" err="1" smtClean="0"/>
            <a:t>NGO’s</a:t>
          </a:r>
          <a:r>
            <a:rPr lang="tr-TR" dirty="0" smtClean="0"/>
            <a:t> </a:t>
          </a:r>
          <a:r>
            <a:rPr lang="tr-TR" dirty="0" err="1" smtClean="0"/>
            <a:t>and</a:t>
          </a:r>
          <a:r>
            <a:rPr lang="tr-TR" dirty="0" smtClean="0"/>
            <a:t> Business </a:t>
          </a:r>
          <a:r>
            <a:rPr lang="tr-TR" dirty="0" err="1" smtClean="0"/>
            <a:t>through</a:t>
          </a:r>
          <a:r>
            <a:rPr lang="tr-TR" dirty="0" smtClean="0"/>
            <a:t> idea </a:t>
          </a:r>
          <a:r>
            <a:rPr lang="tr-TR" dirty="0" err="1" smtClean="0"/>
            <a:t>contest</a:t>
          </a:r>
          <a:r>
            <a:rPr lang="tr-TR" dirty="0" smtClean="0"/>
            <a:t> </a:t>
          </a:r>
          <a:r>
            <a:rPr lang="tr-TR" dirty="0" err="1" smtClean="0"/>
            <a:t>for</a:t>
          </a:r>
          <a:r>
            <a:rPr lang="tr-TR" dirty="0" smtClean="0"/>
            <a:t> </a:t>
          </a:r>
          <a:r>
            <a:rPr lang="tr-TR" dirty="0" err="1" smtClean="0"/>
            <a:t>civil</a:t>
          </a:r>
          <a:r>
            <a:rPr lang="tr-TR" dirty="0" smtClean="0"/>
            <a:t> </a:t>
          </a:r>
          <a:r>
            <a:rPr lang="tr-TR" dirty="0" err="1" smtClean="0"/>
            <a:t>society</a:t>
          </a:r>
          <a:r>
            <a:rPr lang="tr-TR" dirty="0" smtClean="0"/>
            <a:t>                                                </a:t>
          </a:r>
          <a:endParaRPr lang="tr-TR" dirty="0"/>
        </a:p>
      </dgm:t>
    </dgm:pt>
    <dgm:pt modelId="{82E62584-692E-4335-A707-D70B628CD32A}" type="parTrans" cxnId="{D436C9B6-7D16-44E1-A1B7-8C676ADCE759}">
      <dgm:prSet/>
      <dgm:spPr/>
      <dgm:t>
        <a:bodyPr/>
        <a:lstStyle/>
        <a:p>
          <a:endParaRPr lang="tr-TR"/>
        </a:p>
      </dgm:t>
    </dgm:pt>
    <dgm:pt modelId="{CA8912C2-8A08-496B-B61E-0EB0F1B78768}" type="sibTrans" cxnId="{D436C9B6-7D16-44E1-A1B7-8C676ADCE759}">
      <dgm:prSet/>
      <dgm:spPr/>
      <dgm:t>
        <a:bodyPr/>
        <a:lstStyle/>
        <a:p>
          <a:endParaRPr lang="tr-TR"/>
        </a:p>
      </dgm:t>
    </dgm:pt>
    <dgm:pt modelId="{1731F2DB-A0F9-4448-8787-9BC1B573F5AE}" type="pres">
      <dgm:prSet presAssocID="{6E949493-864B-4D14-87E5-D72A589CF5B8}" presName="linear" presStyleCnt="0">
        <dgm:presLayoutVars>
          <dgm:animLvl val="lvl"/>
          <dgm:resizeHandles val="exact"/>
        </dgm:presLayoutVars>
      </dgm:prSet>
      <dgm:spPr/>
      <dgm:t>
        <a:bodyPr/>
        <a:lstStyle/>
        <a:p>
          <a:endParaRPr lang="tr-TR"/>
        </a:p>
      </dgm:t>
    </dgm:pt>
    <dgm:pt modelId="{CE150213-C086-411A-9624-461621FE2E3A}" type="pres">
      <dgm:prSet presAssocID="{BBC998B3-CB9D-4798-B015-54FCF21F1C55}" presName="parentText" presStyleLbl="node1" presStyleIdx="0" presStyleCnt="4">
        <dgm:presLayoutVars>
          <dgm:chMax val="0"/>
          <dgm:bulletEnabled val="1"/>
        </dgm:presLayoutVars>
      </dgm:prSet>
      <dgm:spPr/>
      <dgm:t>
        <a:bodyPr/>
        <a:lstStyle/>
        <a:p>
          <a:endParaRPr lang="tr-TR"/>
        </a:p>
      </dgm:t>
    </dgm:pt>
    <dgm:pt modelId="{E3D59946-561F-48DD-80C2-CD1E880350F2}" type="pres">
      <dgm:prSet presAssocID="{D4B5A2A7-4ED5-4F1B-9529-47339512C139}" presName="spacer" presStyleCnt="0"/>
      <dgm:spPr/>
    </dgm:pt>
    <dgm:pt modelId="{F55299D3-833E-4E2B-BBBC-861D4F83188A}" type="pres">
      <dgm:prSet presAssocID="{3BB53342-714D-4E81-B48A-755776A303AB}" presName="parentText" presStyleLbl="node1" presStyleIdx="1" presStyleCnt="4">
        <dgm:presLayoutVars>
          <dgm:chMax val="0"/>
          <dgm:bulletEnabled val="1"/>
        </dgm:presLayoutVars>
      </dgm:prSet>
      <dgm:spPr/>
      <dgm:t>
        <a:bodyPr/>
        <a:lstStyle/>
        <a:p>
          <a:endParaRPr lang="tr-TR"/>
        </a:p>
      </dgm:t>
    </dgm:pt>
    <dgm:pt modelId="{7E31CA89-8578-4183-A399-F086888114D4}" type="pres">
      <dgm:prSet presAssocID="{94666837-2792-4AE3-B49E-717827A0A78D}" presName="spacer" presStyleCnt="0"/>
      <dgm:spPr/>
    </dgm:pt>
    <dgm:pt modelId="{EAADFE49-A5D4-421F-8EE7-286C7F980E78}" type="pres">
      <dgm:prSet presAssocID="{05F1C710-F421-4C95-A3D8-46EAB4D2142D}" presName="parentText" presStyleLbl="node1" presStyleIdx="2" presStyleCnt="4">
        <dgm:presLayoutVars>
          <dgm:chMax val="0"/>
          <dgm:bulletEnabled val="1"/>
        </dgm:presLayoutVars>
      </dgm:prSet>
      <dgm:spPr/>
      <dgm:t>
        <a:bodyPr/>
        <a:lstStyle/>
        <a:p>
          <a:endParaRPr lang="tr-TR"/>
        </a:p>
      </dgm:t>
    </dgm:pt>
    <dgm:pt modelId="{1DF5401B-48A8-4E29-8EB3-1ABB212DC131}" type="pres">
      <dgm:prSet presAssocID="{E58B7E8C-B1A5-4A7F-BF1D-1514FBAB5741}" presName="spacer" presStyleCnt="0"/>
      <dgm:spPr/>
    </dgm:pt>
    <dgm:pt modelId="{F5A3F4D6-8DB2-48DC-B0D5-A0C5FC4DFCB4}" type="pres">
      <dgm:prSet presAssocID="{CDBCA469-1DF2-410D-8798-56DE10E8AFC8}" presName="parentText" presStyleLbl="node1" presStyleIdx="3" presStyleCnt="4">
        <dgm:presLayoutVars>
          <dgm:chMax val="0"/>
          <dgm:bulletEnabled val="1"/>
        </dgm:presLayoutVars>
      </dgm:prSet>
      <dgm:spPr/>
      <dgm:t>
        <a:bodyPr/>
        <a:lstStyle/>
        <a:p>
          <a:endParaRPr lang="tr-TR"/>
        </a:p>
      </dgm:t>
    </dgm:pt>
  </dgm:ptLst>
  <dgm:cxnLst>
    <dgm:cxn modelId="{A1BA6A54-56EC-4C66-BE63-88AB59D9D081}" type="presOf" srcId="{05F1C710-F421-4C95-A3D8-46EAB4D2142D}" destId="{EAADFE49-A5D4-421F-8EE7-286C7F980E78}" srcOrd="0" destOrd="0" presId="urn:microsoft.com/office/officeart/2005/8/layout/vList2"/>
    <dgm:cxn modelId="{D436C9B6-7D16-44E1-A1B7-8C676ADCE759}" srcId="{6E949493-864B-4D14-87E5-D72A589CF5B8}" destId="{CDBCA469-1DF2-410D-8798-56DE10E8AFC8}" srcOrd="3" destOrd="0" parTransId="{82E62584-692E-4335-A707-D70B628CD32A}" sibTransId="{CA8912C2-8A08-496B-B61E-0EB0F1B78768}"/>
    <dgm:cxn modelId="{045E2C24-A5A6-4C85-80EC-23C7D0F345DA}" type="presOf" srcId="{6E949493-864B-4D14-87E5-D72A589CF5B8}" destId="{1731F2DB-A0F9-4448-8787-9BC1B573F5AE}" srcOrd="0" destOrd="0" presId="urn:microsoft.com/office/officeart/2005/8/layout/vList2"/>
    <dgm:cxn modelId="{F136AA75-675E-4789-A4E1-33B4CD98210E}" srcId="{6E949493-864B-4D14-87E5-D72A589CF5B8}" destId="{3BB53342-714D-4E81-B48A-755776A303AB}" srcOrd="1" destOrd="0" parTransId="{FE28BA16-5647-4CE2-A33E-7F0052B7743D}" sibTransId="{94666837-2792-4AE3-B49E-717827A0A78D}"/>
    <dgm:cxn modelId="{746A09FE-795E-41EA-87E2-BAF9321D24BB}" type="presOf" srcId="{CDBCA469-1DF2-410D-8798-56DE10E8AFC8}" destId="{F5A3F4D6-8DB2-48DC-B0D5-A0C5FC4DFCB4}" srcOrd="0" destOrd="0" presId="urn:microsoft.com/office/officeart/2005/8/layout/vList2"/>
    <dgm:cxn modelId="{2D0AD4F6-95BF-4F8B-9D96-5ED83C8C8E9E}" srcId="{6E949493-864B-4D14-87E5-D72A589CF5B8}" destId="{BBC998B3-CB9D-4798-B015-54FCF21F1C55}" srcOrd="0" destOrd="0" parTransId="{945A0736-4483-42CB-8D27-3D7573F8978F}" sibTransId="{D4B5A2A7-4ED5-4F1B-9529-47339512C139}"/>
    <dgm:cxn modelId="{164BE082-248B-4A87-9E21-51762EF2F532}" srcId="{6E949493-864B-4D14-87E5-D72A589CF5B8}" destId="{05F1C710-F421-4C95-A3D8-46EAB4D2142D}" srcOrd="2" destOrd="0" parTransId="{2E3D5B28-4FBD-462C-844F-41B364BA05F5}" sibTransId="{E58B7E8C-B1A5-4A7F-BF1D-1514FBAB5741}"/>
    <dgm:cxn modelId="{C96B5D58-C315-4169-8333-58D9BE74AC0F}" type="presOf" srcId="{BBC998B3-CB9D-4798-B015-54FCF21F1C55}" destId="{CE150213-C086-411A-9624-461621FE2E3A}" srcOrd="0" destOrd="0" presId="urn:microsoft.com/office/officeart/2005/8/layout/vList2"/>
    <dgm:cxn modelId="{CB1898D8-4662-465F-8AAC-0130E7CDD811}" type="presOf" srcId="{3BB53342-714D-4E81-B48A-755776A303AB}" destId="{F55299D3-833E-4E2B-BBBC-861D4F83188A}" srcOrd="0" destOrd="0" presId="urn:microsoft.com/office/officeart/2005/8/layout/vList2"/>
    <dgm:cxn modelId="{9D84B10A-870F-486E-98E8-84C8E1B54B31}" type="presParOf" srcId="{1731F2DB-A0F9-4448-8787-9BC1B573F5AE}" destId="{CE150213-C086-411A-9624-461621FE2E3A}" srcOrd="0" destOrd="0" presId="urn:microsoft.com/office/officeart/2005/8/layout/vList2"/>
    <dgm:cxn modelId="{E10953E0-8503-4ED9-AAF9-080D879B5024}" type="presParOf" srcId="{1731F2DB-A0F9-4448-8787-9BC1B573F5AE}" destId="{E3D59946-561F-48DD-80C2-CD1E880350F2}" srcOrd="1" destOrd="0" presId="urn:microsoft.com/office/officeart/2005/8/layout/vList2"/>
    <dgm:cxn modelId="{D9835847-3895-4A2F-8138-E876B72DCD83}" type="presParOf" srcId="{1731F2DB-A0F9-4448-8787-9BC1B573F5AE}" destId="{F55299D3-833E-4E2B-BBBC-861D4F83188A}" srcOrd="2" destOrd="0" presId="urn:microsoft.com/office/officeart/2005/8/layout/vList2"/>
    <dgm:cxn modelId="{D634EB94-E9D6-4639-969F-22CBF5F0AA4C}" type="presParOf" srcId="{1731F2DB-A0F9-4448-8787-9BC1B573F5AE}" destId="{7E31CA89-8578-4183-A399-F086888114D4}" srcOrd="3" destOrd="0" presId="urn:microsoft.com/office/officeart/2005/8/layout/vList2"/>
    <dgm:cxn modelId="{27A565C6-702A-420A-A093-34A172D31F1D}" type="presParOf" srcId="{1731F2DB-A0F9-4448-8787-9BC1B573F5AE}" destId="{EAADFE49-A5D4-421F-8EE7-286C7F980E78}" srcOrd="4" destOrd="0" presId="urn:microsoft.com/office/officeart/2005/8/layout/vList2"/>
    <dgm:cxn modelId="{8FB6E993-26D5-46C5-BE0A-013821740F8A}" type="presParOf" srcId="{1731F2DB-A0F9-4448-8787-9BC1B573F5AE}" destId="{1DF5401B-48A8-4E29-8EB3-1ABB212DC131}" srcOrd="5" destOrd="0" presId="urn:microsoft.com/office/officeart/2005/8/layout/vList2"/>
    <dgm:cxn modelId="{EF5D8D6F-5151-49F1-9632-EE46A015E519}" type="presParOf" srcId="{1731F2DB-A0F9-4448-8787-9BC1B573F5AE}" destId="{F5A3F4D6-8DB2-48DC-B0D5-A0C5FC4DFCB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7CFB165-0B22-4A17-9C09-F6C0AE9E491D}" type="doc">
      <dgm:prSet loTypeId="urn:microsoft.com/office/officeart/2008/layout/VerticalCurvedList" loCatId="list" qsTypeId="urn:microsoft.com/office/officeart/2005/8/quickstyle/3d1" qsCatId="3D" csTypeId="urn:microsoft.com/office/officeart/2005/8/colors/colorful1" csCatId="colorful" phldr="1"/>
      <dgm:spPr/>
      <dgm:t>
        <a:bodyPr/>
        <a:lstStyle/>
        <a:p>
          <a:endParaRPr lang="tr-TR"/>
        </a:p>
      </dgm:t>
    </dgm:pt>
    <dgm:pt modelId="{50B3AE23-7198-433A-98FA-D5286DD556B7}">
      <dgm:prSet phldrT="[Metin]" custT="1"/>
      <dgm:spPr/>
      <dgm:t>
        <a:bodyPr/>
        <a:lstStyle/>
        <a:p>
          <a:r>
            <a:rPr lang="tr-TR" sz="2000" b="1" dirty="0" err="1" smtClean="0">
              <a:latin typeface="Segoe Print" pitchFamily="2" charset="0"/>
            </a:rPr>
            <a:t>Taking</a:t>
          </a:r>
          <a:r>
            <a:rPr lang="tr-TR" sz="2000" b="1" dirty="0" smtClean="0">
              <a:latin typeface="Segoe Print" pitchFamily="2" charset="0"/>
            </a:rPr>
            <a:t> </a:t>
          </a:r>
          <a:r>
            <a:rPr lang="tr-TR" sz="2000" b="1" dirty="0" err="1" smtClean="0">
              <a:latin typeface="Segoe Print" pitchFamily="2" charset="0"/>
            </a:rPr>
            <a:t>Necessary</a:t>
          </a:r>
          <a:r>
            <a:rPr lang="tr-TR" sz="2000" b="1" dirty="0" smtClean="0">
              <a:latin typeface="Segoe Print" pitchFamily="2" charset="0"/>
            </a:rPr>
            <a:t> </a:t>
          </a:r>
          <a:r>
            <a:rPr lang="tr-TR" sz="2000" b="1" dirty="0" err="1" smtClean="0">
              <a:latin typeface="Segoe Print" pitchFamily="2" charset="0"/>
            </a:rPr>
            <a:t>Measures</a:t>
          </a:r>
          <a:r>
            <a:rPr lang="tr-TR" sz="2000" b="1" dirty="0" smtClean="0">
              <a:latin typeface="Segoe Print" pitchFamily="2" charset="0"/>
            </a:rPr>
            <a:t> </a:t>
          </a:r>
          <a:r>
            <a:rPr lang="tr-TR" sz="2000" b="1" dirty="0" err="1" smtClean="0">
              <a:latin typeface="Segoe Print" pitchFamily="2" charset="0"/>
            </a:rPr>
            <a:t>Before</a:t>
          </a:r>
          <a:r>
            <a:rPr lang="tr-TR" sz="2000" b="1" dirty="0" smtClean="0">
              <a:latin typeface="Segoe Print" pitchFamily="2" charset="0"/>
            </a:rPr>
            <a:t>, </a:t>
          </a:r>
          <a:r>
            <a:rPr lang="tr-TR" sz="2000" b="1" dirty="0" err="1" smtClean="0">
              <a:latin typeface="Segoe Print" pitchFamily="2" charset="0"/>
            </a:rPr>
            <a:t>During</a:t>
          </a:r>
          <a:r>
            <a:rPr lang="tr-TR" sz="2000" b="1" dirty="0" smtClean="0">
              <a:latin typeface="Segoe Print" pitchFamily="2" charset="0"/>
            </a:rPr>
            <a:t> &amp; </a:t>
          </a:r>
          <a:r>
            <a:rPr lang="tr-TR" sz="2000" b="1" dirty="0" err="1" smtClean="0">
              <a:latin typeface="Segoe Print" pitchFamily="2" charset="0"/>
            </a:rPr>
            <a:t>After</a:t>
          </a:r>
          <a:r>
            <a:rPr lang="tr-TR" sz="2000" b="1" dirty="0" smtClean="0">
              <a:latin typeface="Segoe Print" pitchFamily="2" charset="0"/>
            </a:rPr>
            <a:t> </a:t>
          </a:r>
          <a:r>
            <a:rPr lang="tr-TR" sz="2000" b="1" dirty="0" err="1" smtClean="0">
              <a:latin typeface="Segoe Print" pitchFamily="2" charset="0"/>
            </a:rPr>
            <a:t>the</a:t>
          </a:r>
          <a:r>
            <a:rPr lang="tr-TR" sz="2000" b="1" dirty="0" smtClean="0">
              <a:latin typeface="Segoe Print" pitchFamily="2" charset="0"/>
            </a:rPr>
            <a:t> </a:t>
          </a:r>
          <a:r>
            <a:rPr lang="tr-TR" sz="2000" b="1" dirty="0" err="1" smtClean="0">
              <a:latin typeface="Segoe Print" pitchFamily="2" charset="0"/>
            </a:rPr>
            <a:t>Event</a:t>
          </a:r>
          <a:endParaRPr lang="tr-TR" sz="2000" b="1" dirty="0">
            <a:latin typeface="Segoe Print" pitchFamily="2" charset="0"/>
          </a:endParaRPr>
        </a:p>
      </dgm:t>
    </dgm:pt>
    <dgm:pt modelId="{801177C2-86FC-4F19-A723-8D07DB9F4082}" type="parTrans" cxnId="{5C9B19E9-3B61-4730-B4E1-382419C34840}">
      <dgm:prSet/>
      <dgm:spPr/>
      <dgm:t>
        <a:bodyPr/>
        <a:lstStyle/>
        <a:p>
          <a:endParaRPr lang="tr-TR" b="1"/>
        </a:p>
      </dgm:t>
    </dgm:pt>
    <dgm:pt modelId="{10FB2DA0-C3DC-4A9D-920F-5AA3FC18B803}" type="sibTrans" cxnId="{5C9B19E9-3B61-4730-B4E1-382419C34840}">
      <dgm:prSet/>
      <dgm:spPr/>
      <dgm:t>
        <a:bodyPr/>
        <a:lstStyle/>
        <a:p>
          <a:endParaRPr lang="tr-TR" b="1"/>
        </a:p>
      </dgm:t>
    </dgm:pt>
    <dgm:pt modelId="{A7DDC739-15E2-4F0F-8803-37567FBD93C3}">
      <dgm:prSet phldrT="[Metin]" custT="1"/>
      <dgm:spPr/>
      <dgm:t>
        <a:bodyPr/>
        <a:lstStyle/>
        <a:p>
          <a:r>
            <a:rPr lang="tr-TR" sz="2000" b="1" dirty="0" smtClean="0">
              <a:latin typeface="Segoe Print" pitchFamily="2" charset="0"/>
            </a:rPr>
            <a:t>R</a:t>
          </a:r>
          <a:r>
            <a:rPr lang="en-US" sz="2000" b="1" dirty="0" smtClean="0">
              <a:latin typeface="Segoe Print" pitchFamily="2" charset="0"/>
            </a:rPr>
            <a:t>ole of Social Media </a:t>
          </a:r>
          <a:r>
            <a:rPr lang="tr-TR" sz="2000" b="1" dirty="0" smtClean="0">
              <a:latin typeface="Segoe Print" pitchFamily="2" charset="0"/>
            </a:rPr>
            <a:t>a</a:t>
          </a:r>
          <a:r>
            <a:rPr lang="en-US" sz="2000" b="1" dirty="0" err="1" smtClean="0">
              <a:latin typeface="Segoe Print" pitchFamily="2" charset="0"/>
            </a:rPr>
            <a:t>nd</a:t>
          </a:r>
          <a:r>
            <a:rPr lang="en-US" sz="2000" b="1" dirty="0" smtClean="0">
              <a:latin typeface="Segoe Print" pitchFamily="2" charset="0"/>
            </a:rPr>
            <a:t> New Ways </a:t>
          </a:r>
          <a:r>
            <a:rPr lang="tr-TR" sz="2000" b="1" dirty="0" smtClean="0">
              <a:latin typeface="Segoe Print" pitchFamily="2" charset="0"/>
            </a:rPr>
            <a:t>o</a:t>
          </a:r>
          <a:r>
            <a:rPr lang="en-US" sz="2000" b="1" dirty="0" smtClean="0">
              <a:latin typeface="Segoe Print" pitchFamily="2" charset="0"/>
            </a:rPr>
            <a:t>f Organizing Awards</a:t>
          </a:r>
          <a:endParaRPr lang="tr-TR" sz="2000" b="1" dirty="0">
            <a:latin typeface="Segoe Print" pitchFamily="2" charset="0"/>
          </a:endParaRPr>
        </a:p>
      </dgm:t>
    </dgm:pt>
    <dgm:pt modelId="{B2C9C668-0254-48F4-A2BB-0AF72AE06E8E}" type="parTrans" cxnId="{4BA323AA-AF9A-4D31-8817-093ADD7BA426}">
      <dgm:prSet/>
      <dgm:spPr/>
      <dgm:t>
        <a:bodyPr/>
        <a:lstStyle/>
        <a:p>
          <a:endParaRPr lang="tr-TR"/>
        </a:p>
      </dgm:t>
    </dgm:pt>
    <dgm:pt modelId="{455D1286-CEED-4095-A257-B872A0807CCC}" type="sibTrans" cxnId="{4BA323AA-AF9A-4D31-8817-093ADD7BA426}">
      <dgm:prSet/>
      <dgm:spPr/>
      <dgm:t>
        <a:bodyPr/>
        <a:lstStyle/>
        <a:p>
          <a:endParaRPr lang="tr-TR"/>
        </a:p>
      </dgm:t>
    </dgm:pt>
    <dgm:pt modelId="{78C9D4A4-CED6-404C-9B9C-6008946645A1}">
      <dgm:prSet phldrT="[Metin]" custT="1"/>
      <dgm:spPr/>
      <dgm:t>
        <a:bodyPr/>
        <a:lstStyle/>
        <a:p>
          <a:r>
            <a:rPr lang="en-US" sz="2000" b="1" dirty="0" smtClean="0">
              <a:latin typeface="Segoe Print" pitchFamily="2" charset="0"/>
            </a:rPr>
            <a:t>Communicating </a:t>
          </a:r>
          <a:r>
            <a:rPr lang="tr-TR" sz="2000" b="1" dirty="0" smtClean="0">
              <a:latin typeface="Segoe Print" pitchFamily="2" charset="0"/>
            </a:rPr>
            <a:t>CSR </a:t>
          </a:r>
          <a:r>
            <a:rPr lang="tr-TR" sz="2000" b="1" dirty="0" err="1" smtClean="0">
              <a:latin typeface="Segoe Print" pitchFamily="2" charset="0"/>
            </a:rPr>
            <a:t>Awards</a:t>
          </a:r>
          <a:endParaRPr lang="tr-TR" sz="2000" b="1" dirty="0">
            <a:latin typeface="Segoe Print" pitchFamily="2" charset="0"/>
          </a:endParaRPr>
        </a:p>
      </dgm:t>
    </dgm:pt>
    <dgm:pt modelId="{9FB14EBF-D928-41E9-A76D-E8FE535AD748}" type="parTrans" cxnId="{7433B16D-16D5-4726-8529-3D34C4D9FFDC}">
      <dgm:prSet/>
      <dgm:spPr/>
      <dgm:t>
        <a:bodyPr/>
        <a:lstStyle/>
        <a:p>
          <a:endParaRPr lang="tr-TR"/>
        </a:p>
      </dgm:t>
    </dgm:pt>
    <dgm:pt modelId="{20112F4C-6B34-4879-A4BC-BA0FAD49EB56}" type="sibTrans" cxnId="{7433B16D-16D5-4726-8529-3D34C4D9FFDC}">
      <dgm:prSet/>
      <dgm:spPr/>
      <dgm:t>
        <a:bodyPr/>
        <a:lstStyle/>
        <a:p>
          <a:endParaRPr lang="tr-TR"/>
        </a:p>
      </dgm:t>
    </dgm:pt>
    <dgm:pt modelId="{CAE2AEC5-211B-4994-A782-A2FE5C2D3E22}" type="pres">
      <dgm:prSet presAssocID="{67CFB165-0B22-4A17-9C09-F6C0AE9E491D}" presName="Name0" presStyleCnt="0">
        <dgm:presLayoutVars>
          <dgm:chMax val="7"/>
          <dgm:chPref val="7"/>
          <dgm:dir/>
        </dgm:presLayoutVars>
      </dgm:prSet>
      <dgm:spPr/>
      <dgm:t>
        <a:bodyPr/>
        <a:lstStyle/>
        <a:p>
          <a:endParaRPr lang="tr-TR"/>
        </a:p>
      </dgm:t>
    </dgm:pt>
    <dgm:pt modelId="{AB7CBE6D-92DB-493F-A231-970BB9FAC913}" type="pres">
      <dgm:prSet presAssocID="{67CFB165-0B22-4A17-9C09-F6C0AE9E491D}" presName="Name1" presStyleCnt="0"/>
      <dgm:spPr/>
    </dgm:pt>
    <dgm:pt modelId="{2E11D834-4510-441D-A343-EBA491AE9040}" type="pres">
      <dgm:prSet presAssocID="{67CFB165-0B22-4A17-9C09-F6C0AE9E491D}" presName="cycle" presStyleCnt="0"/>
      <dgm:spPr/>
    </dgm:pt>
    <dgm:pt modelId="{538823AE-EB2D-406B-9E30-B0898D21FD28}" type="pres">
      <dgm:prSet presAssocID="{67CFB165-0B22-4A17-9C09-F6C0AE9E491D}" presName="srcNode" presStyleLbl="node1" presStyleIdx="0" presStyleCnt="3"/>
      <dgm:spPr/>
    </dgm:pt>
    <dgm:pt modelId="{89517BA0-3D82-4134-8A9E-7D75355DC299}" type="pres">
      <dgm:prSet presAssocID="{67CFB165-0B22-4A17-9C09-F6C0AE9E491D}" presName="conn" presStyleLbl="parChTrans1D2" presStyleIdx="0" presStyleCnt="1"/>
      <dgm:spPr/>
      <dgm:t>
        <a:bodyPr/>
        <a:lstStyle/>
        <a:p>
          <a:endParaRPr lang="tr-TR"/>
        </a:p>
      </dgm:t>
    </dgm:pt>
    <dgm:pt modelId="{DA770673-C7D2-4D82-B79F-8733B907ACB1}" type="pres">
      <dgm:prSet presAssocID="{67CFB165-0B22-4A17-9C09-F6C0AE9E491D}" presName="extraNode" presStyleLbl="node1" presStyleIdx="0" presStyleCnt="3"/>
      <dgm:spPr/>
    </dgm:pt>
    <dgm:pt modelId="{23541274-9465-4762-A125-7D4D32AEAB2E}" type="pres">
      <dgm:prSet presAssocID="{67CFB165-0B22-4A17-9C09-F6C0AE9E491D}" presName="dstNode" presStyleLbl="node1" presStyleIdx="0" presStyleCnt="3"/>
      <dgm:spPr/>
    </dgm:pt>
    <dgm:pt modelId="{58EC0D8A-EA73-4513-9FD4-982B2B7F9253}" type="pres">
      <dgm:prSet presAssocID="{50B3AE23-7198-433A-98FA-D5286DD556B7}" presName="text_1" presStyleLbl="node1" presStyleIdx="0" presStyleCnt="3">
        <dgm:presLayoutVars>
          <dgm:bulletEnabled val="1"/>
        </dgm:presLayoutVars>
      </dgm:prSet>
      <dgm:spPr/>
      <dgm:t>
        <a:bodyPr/>
        <a:lstStyle/>
        <a:p>
          <a:endParaRPr lang="tr-TR"/>
        </a:p>
      </dgm:t>
    </dgm:pt>
    <dgm:pt modelId="{0F651784-51A6-4F94-AA46-37956881208B}" type="pres">
      <dgm:prSet presAssocID="{50B3AE23-7198-433A-98FA-D5286DD556B7}" presName="accent_1" presStyleCnt="0"/>
      <dgm:spPr/>
    </dgm:pt>
    <dgm:pt modelId="{E887ADC0-7112-43BF-9DB8-39C0D35F9468}" type="pres">
      <dgm:prSet presAssocID="{50B3AE23-7198-433A-98FA-D5286DD556B7}" presName="accentRepeatNode" presStyleLbl="solidFgAcc1" presStyleIdx="0" presStyleCnt="3"/>
      <dgm:spPr/>
    </dgm:pt>
    <dgm:pt modelId="{9422DE93-614B-49E2-BD44-9BA7CEEA4C1F}" type="pres">
      <dgm:prSet presAssocID="{78C9D4A4-CED6-404C-9B9C-6008946645A1}" presName="text_2" presStyleLbl="node1" presStyleIdx="1" presStyleCnt="3">
        <dgm:presLayoutVars>
          <dgm:bulletEnabled val="1"/>
        </dgm:presLayoutVars>
      </dgm:prSet>
      <dgm:spPr/>
      <dgm:t>
        <a:bodyPr/>
        <a:lstStyle/>
        <a:p>
          <a:endParaRPr lang="tr-TR"/>
        </a:p>
      </dgm:t>
    </dgm:pt>
    <dgm:pt modelId="{5C759273-C215-43C8-AA32-40B7B67A51A2}" type="pres">
      <dgm:prSet presAssocID="{78C9D4A4-CED6-404C-9B9C-6008946645A1}" presName="accent_2" presStyleCnt="0"/>
      <dgm:spPr/>
    </dgm:pt>
    <dgm:pt modelId="{69074DCD-982D-433E-85EC-D99A170D0065}" type="pres">
      <dgm:prSet presAssocID="{78C9D4A4-CED6-404C-9B9C-6008946645A1}" presName="accentRepeatNode" presStyleLbl="solidFgAcc1" presStyleIdx="1" presStyleCnt="3"/>
      <dgm:spPr/>
    </dgm:pt>
    <dgm:pt modelId="{FA2AF9DE-14AE-46BD-A146-9428183AFCB5}" type="pres">
      <dgm:prSet presAssocID="{A7DDC739-15E2-4F0F-8803-37567FBD93C3}" presName="text_3" presStyleLbl="node1" presStyleIdx="2" presStyleCnt="3">
        <dgm:presLayoutVars>
          <dgm:bulletEnabled val="1"/>
        </dgm:presLayoutVars>
      </dgm:prSet>
      <dgm:spPr/>
      <dgm:t>
        <a:bodyPr/>
        <a:lstStyle/>
        <a:p>
          <a:endParaRPr lang="tr-TR"/>
        </a:p>
      </dgm:t>
    </dgm:pt>
    <dgm:pt modelId="{C57E9B05-FE4A-47E3-90C5-C163C749D685}" type="pres">
      <dgm:prSet presAssocID="{A7DDC739-15E2-4F0F-8803-37567FBD93C3}" presName="accent_3" presStyleCnt="0"/>
      <dgm:spPr/>
    </dgm:pt>
    <dgm:pt modelId="{075F2F99-31FC-485B-B4B5-FE455A124519}" type="pres">
      <dgm:prSet presAssocID="{A7DDC739-15E2-4F0F-8803-37567FBD93C3}" presName="accentRepeatNode" presStyleLbl="solidFgAcc1" presStyleIdx="2" presStyleCnt="3"/>
      <dgm:spPr/>
    </dgm:pt>
  </dgm:ptLst>
  <dgm:cxnLst>
    <dgm:cxn modelId="{9FD72BD1-B399-4F94-A548-B9C7FC9D7B11}" type="presOf" srcId="{78C9D4A4-CED6-404C-9B9C-6008946645A1}" destId="{9422DE93-614B-49E2-BD44-9BA7CEEA4C1F}" srcOrd="0" destOrd="0" presId="urn:microsoft.com/office/officeart/2008/layout/VerticalCurvedList"/>
    <dgm:cxn modelId="{8D3D0B10-F813-4DDD-AA94-DD8805E68ED8}" type="presOf" srcId="{A7DDC739-15E2-4F0F-8803-37567FBD93C3}" destId="{FA2AF9DE-14AE-46BD-A146-9428183AFCB5}" srcOrd="0" destOrd="0" presId="urn:microsoft.com/office/officeart/2008/layout/VerticalCurvedList"/>
    <dgm:cxn modelId="{7433B16D-16D5-4726-8529-3D34C4D9FFDC}" srcId="{67CFB165-0B22-4A17-9C09-F6C0AE9E491D}" destId="{78C9D4A4-CED6-404C-9B9C-6008946645A1}" srcOrd="1" destOrd="0" parTransId="{9FB14EBF-D928-41E9-A76D-E8FE535AD748}" sibTransId="{20112F4C-6B34-4879-A4BC-BA0FAD49EB56}"/>
    <dgm:cxn modelId="{027F6098-802E-468E-8EFE-2B427C7A041B}" type="presOf" srcId="{67CFB165-0B22-4A17-9C09-F6C0AE9E491D}" destId="{CAE2AEC5-211B-4994-A782-A2FE5C2D3E22}" srcOrd="0" destOrd="0" presId="urn:microsoft.com/office/officeart/2008/layout/VerticalCurvedList"/>
    <dgm:cxn modelId="{4BA323AA-AF9A-4D31-8817-093ADD7BA426}" srcId="{67CFB165-0B22-4A17-9C09-F6C0AE9E491D}" destId="{A7DDC739-15E2-4F0F-8803-37567FBD93C3}" srcOrd="2" destOrd="0" parTransId="{B2C9C668-0254-48F4-A2BB-0AF72AE06E8E}" sibTransId="{455D1286-CEED-4095-A257-B872A0807CCC}"/>
    <dgm:cxn modelId="{5C9B19E9-3B61-4730-B4E1-382419C34840}" srcId="{67CFB165-0B22-4A17-9C09-F6C0AE9E491D}" destId="{50B3AE23-7198-433A-98FA-D5286DD556B7}" srcOrd="0" destOrd="0" parTransId="{801177C2-86FC-4F19-A723-8D07DB9F4082}" sibTransId="{10FB2DA0-C3DC-4A9D-920F-5AA3FC18B803}"/>
    <dgm:cxn modelId="{BEFCCCD5-9BA9-4726-9F8A-FB1A5E381305}" type="presOf" srcId="{10FB2DA0-C3DC-4A9D-920F-5AA3FC18B803}" destId="{89517BA0-3D82-4134-8A9E-7D75355DC299}" srcOrd="0" destOrd="0" presId="urn:microsoft.com/office/officeart/2008/layout/VerticalCurvedList"/>
    <dgm:cxn modelId="{9116B70A-DFFC-46FC-88FF-5C37007E19A9}" type="presOf" srcId="{50B3AE23-7198-433A-98FA-D5286DD556B7}" destId="{58EC0D8A-EA73-4513-9FD4-982B2B7F9253}" srcOrd="0" destOrd="0" presId="urn:microsoft.com/office/officeart/2008/layout/VerticalCurvedList"/>
    <dgm:cxn modelId="{4AFEB424-ED3B-46EF-8B9B-0E766A397B26}" type="presParOf" srcId="{CAE2AEC5-211B-4994-A782-A2FE5C2D3E22}" destId="{AB7CBE6D-92DB-493F-A231-970BB9FAC913}" srcOrd="0" destOrd="0" presId="urn:microsoft.com/office/officeart/2008/layout/VerticalCurvedList"/>
    <dgm:cxn modelId="{47F35197-CAE2-45DF-B8A0-A4323848C80A}" type="presParOf" srcId="{AB7CBE6D-92DB-493F-A231-970BB9FAC913}" destId="{2E11D834-4510-441D-A343-EBA491AE9040}" srcOrd="0" destOrd="0" presId="urn:microsoft.com/office/officeart/2008/layout/VerticalCurvedList"/>
    <dgm:cxn modelId="{BEE814CD-6118-4FC9-ADEC-A39761A54C1D}" type="presParOf" srcId="{2E11D834-4510-441D-A343-EBA491AE9040}" destId="{538823AE-EB2D-406B-9E30-B0898D21FD28}" srcOrd="0" destOrd="0" presId="urn:microsoft.com/office/officeart/2008/layout/VerticalCurvedList"/>
    <dgm:cxn modelId="{FB107CB8-F424-4E75-9498-DA338F1173AC}" type="presParOf" srcId="{2E11D834-4510-441D-A343-EBA491AE9040}" destId="{89517BA0-3D82-4134-8A9E-7D75355DC299}" srcOrd="1" destOrd="0" presId="urn:microsoft.com/office/officeart/2008/layout/VerticalCurvedList"/>
    <dgm:cxn modelId="{D2D2173C-2E5C-4E09-988D-41B176DC96EB}" type="presParOf" srcId="{2E11D834-4510-441D-A343-EBA491AE9040}" destId="{DA770673-C7D2-4D82-B79F-8733B907ACB1}" srcOrd="2" destOrd="0" presId="urn:microsoft.com/office/officeart/2008/layout/VerticalCurvedList"/>
    <dgm:cxn modelId="{E7C0AAA3-40EC-4031-9CFE-11CBDE7B22D4}" type="presParOf" srcId="{2E11D834-4510-441D-A343-EBA491AE9040}" destId="{23541274-9465-4762-A125-7D4D32AEAB2E}" srcOrd="3" destOrd="0" presId="urn:microsoft.com/office/officeart/2008/layout/VerticalCurvedList"/>
    <dgm:cxn modelId="{04E2D17F-1F8D-4A39-9D47-5A93672D064E}" type="presParOf" srcId="{AB7CBE6D-92DB-493F-A231-970BB9FAC913}" destId="{58EC0D8A-EA73-4513-9FD4-982B2B7F9253}" srcOrd="1" destOrd="0" presId="urn:microsoft.com/office/officeart/2008/layout/VerticalCurvedList"/>
    <dgm:cxn modelId="{991607C1-5B19-4092-AC98-B19EAA71BEB0}" type="presParOf" srcId="{AB7CBE6D-92DB-493F-A231-970BB9FAC913}" destId="{0F651784-51A6-4F94-AA46-37956881208B}" srcOrd="2" destOrd="0" presId="urn:microsoft.com/office/officeart/2008/layout/VerticalCurvedList"/>
    <dgm:cxn modelId="{363DC687-0C9A-4EF8-91EB-16F6F7C8F0DC}" type="presParOf" srcId="{0F651784-51A6-4F94-AA46-37956881208B}" destId="{E887ADC0-7112-43BF-9DB8-39C0D35F9468}" srcOrd="0" destOrd="0" presId="urn:microsoft.com/office/officeart/2008/layout/VerticalCurvedList"/>
    <dgm:cxn modelId="{88936C40-8786-44E8-A83F-BEC3B2A3A067}" type="presParOf" srcId="{AB7CBE6D-92DB-493F-A231-970BB9FAC913}" destId="{9422DE93-614B-49E2-BD44-9BA7CEEA4C1F}" srcOrd="3" destOrd="0" presId="urn:microsoft.com/office/officeart/2008/layout/VerticalCurvedList"/>
    <dgm:cxn modelId="{FF06FB4C-8537-425C-A3A4-98E5F6D81E31}" type="presParOf" srcId="{AB7CBE6D-92DB-493F-A231-970BB9FAC913}" destId="{5C759273-C215-43C8-AA32-40B7B67A51A2}" srcOrd="4" destOrd="0" presId="urn:microsoft.com/office/officeart/2008/layout/VerticalCurvedList"/>
    <dgm:cxn modelId="{84A4ABBC-1F4E-413E-A7CA-2A094EF7CE44}" type="presParOf" srcId="{5C759273-C215-43C8-AA32-40B7B67A51A2}" destId="{69074DCD-982D-433E-85EC-D99A170D0065}" srcOrd="0" destOrd="0" presId="urn:microsoft.com/office/officeart/2008/layout/VerticalCurvedList"/>
    <dgm:cxn modelId="{1D2AFF71-0CAD-4021-AA78-2FE3A31C1F03}" type="presParOf" srcId="{AB7CBE6D-92DB-493F-A231-970BB9FAC913}" destId="{FA2AF9DE-14AE-46BD-A146-9428183AFCB5}" srcOrd="5" destOrd="0" presId="urn:microsoft.com/office/officeart/2008/layout/VerticalCurvedList"/>
    <dgm:cxn modelId="{8329B5DA-4CED-46E1-9AF0-37C213C1E35A}" type="presParOf" srcId="{AB7CBE6D-92DB-493F-A231-970BB9FAC913}" destId="{C57E9B05-FE4A-47E3-90C5-C163C749D685}" srcOrd="6" destOrd="0" presId="urn:microsoft.com/office/officeart/2008/layout/VerticalCurvedList"/>
    <dgm:cxn modelId="{B22529BD-7BE0-471E-8FA3-4B7D60321CF1}" type="presParOf" srcId="{C57E9B05-FE4A-47E3-90C5-C163C749D685}" destId="{075F2F99-31FC-485B-B4B5-FE455A12451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7CFB165-0B22-4A17-9C09-F6C0AE9E491D}" type="doc">
      <dgm:prSet loTypeId="urn:microsoft.com/office/officeart/2008/layout/VerticalCurvedList" loCatId="list" qsTypeId="urn:microsoft.com/office/officeart/2005/8/quickstyle/3d1" qsCatId="3D" csTypeId="urn:microsoft.com/office/officeart/2005/8/colors/colorful1" csCatId="colorful" phldr="1"/>
      <dgm:spPr/>
      <dgm:t>
        <a:bodyPr/>
        <a:lstStyle/>
        <a:p>
          <a:endParaRPr lang="tr-TR"/>
        </a:p>
      </dgm:t>
    </dgm:pt>
    <dgm:pt modelId="{50B3AE23-7198-433A-98FA-D5286DD556B7}">
      <dgm:prSet phldrT="[Metin]" custT="1"/>
      <dgm:spPr/>
      <dgm:t>
        <a:bodyPr/>
        <a:lstStyle/>
        <a:p>
          <a:r>
            <a:rPr lang="en-US" sz="2000" b="1" dirty="0" smtClean="0">
              <a:latin typeface="Segoe Print" pitchFamily="2" charset="0"/>
            </a:rPr>
            <a:t>İdentify your channels and key priorities/ interests</a:t>
          </a:r>
          <a:endParaRPr lang="tr-TR" sz="2000" b="1" dirty="0">
            <a:latin typeface="Segoe Print" pitchFamily="2" charset="0"/>
          </a:endParaRPr>
        </a:p>
      </dgm:t>
    </dgm:pt>
    <dgm:pt modelId="{801177C2-86FC-4F19-A723-8D07DB9F4082}" type="parTrans" cxnId="{5C9B19E9-3B61-4730-B4E1-382419C34840}">
      <dgm:prSet/>
      <dgm:spPr/>
      <dgm:t>
        <a:bodyPr/>
        <a:lstStyle/>
        <a:p>
          <a:endParaRPr lang="tr-TR" b="1"/>
        </a:p>
      </dgm:t>
    </dgm:pt>
    <dgm:pt modelId="{10FB2DA0-C3DC-4A9D-920F-5AA3FC18B803}" type="sibTrans" cxnId="{5C9B19E9-3B61-4730-B4E1-382419C34840}">
      <dgm:prSet/>
      <dgm:spPr/>
      <dgm:t>
        <a:bodyPr/>
        <a:lstStyle/>
        <a:p>
          <a:endParaRPr lang="tr-TR" b="1"/>
        </a:p>
      </dgm:t>
    </dgm:pt>
    <dgm:pt modelId="{1CD12D8D-1095-401D-BE98-09B21572A4B0}">
      <dgm:prSet custT="1"/>
      <dgm:spPr/>
      <dgm:t>
        <a:bodyPr/>
        <a:lstStyle/>
        <a:p>
          <a:r>
            <a:rPr lang="en-US" sz="2000" b="1" dirty="0" smtClean="0">
              <a:latin typeface="Segoe Print" pitchFamily="2" charset="0"/>
            </a:rPr>
            <a:t>Plan your key general and particular messages</a:t>
          </a:r>
          <a:endParaRPr lang="tr-TR" sz="2000" b="1" dirty="0" err="1" smtClean="0">
            <a:latin typeface="Segoe Print" pitchFamily="2" charset="0"/>
          </a:endParaRPr>
        </a:p>
      </dgm:t>
    </dgm:pt>
    <dgm:pt modelId="{A8E739D8-223F-4584-947B-4A09B48E7CFA}" type="parTrans" cxnId="{ADECC1EA-B931-43E5-9FC9-A55D4E3C694D}">
      <dgm:prSet/>
      <dgm:spPr/>
      <dgm:t>
        <a:bodyPr/>
        <a:lstStyle/>
        <a:p>
          <a:endParaRPr lang="tr-TR"/>
        </a:p>
      </dgm:t>
    </dgm:pt>
    <dgm:pt modelId="{81425034-B583-46D1-9FD6-997D4FE053D0}" type="sibTrans" cxnId="{ADECC1EA-B931-43E5-9FC9-A55D4E3C694D}">
      <dgm:prSet/>
      <dgm:spPr/>
      <dgm:t>
        <a:bodyPr/>
        <a:lstStyle/>
        <a:p>
          <a:endParaRPr lang="tr-TR"/>
        </a:p>
      </dgm:t>
    </dgm:pt>
    <dgm:pt modelId="{D79D2700-0210-41FA-A2DE-C71DBC8445C5}">
      <dgm:prSet custT="1"/>
      <dgm:spPr/>
      <dgm:t>
        <a:bodyPr/>
        <a:lstStyle/>
        <a:p>
          <a:r>
            <a:rPr lang="en-US" sz="2000" b="1" dirty="0" smtClean="0">
              <a:latin typeface="Segoe Print" pitchFamily="2" charset="0"/>
            </a:rPr>
            <a:t>Communicate and follow up with those interested in applying</a:t>
          </a:r>
          <a:endParaRPr lang="tr-TR" sz="2000" b="1" dirty="0" err="1" smtClean="0">
            <a:latin typeface="Segoe Print" pitchFamily="2" charset="0"/>
          </a:endParaRPr>
        </a:p>
      </dgm:t>
    </dgm:pt>
    <dgm:pt modelId="{D0D64AEA-BAD3-4662-BE14-CFBA035B30B6}" type="parTrans" cxnId="{7D95BDEA-6523-4B13-BDD2-7034FE496E06}">
      <dgm:prSet/>
      <dgm:spPr/>
      <dgm:t>
        <a:bodyPr/>
        <a:lstStyle/>
        <a:p>
          <a:endParaRPr lang="tr-TR"/>
        </a:p>
      </dgm:t>
    </dgm:pt>
    <dgm:pt modelId="{1CA313ED-82E6-4E24-9F93-91EC32BF3BE1}" type="sibTrans" cxnId="{7D95BDEA-6523-4B13-BDD2-7034FE496E06}">
      <dgm:prSet/>
      <dgm:spPr/>
      <dgm:t>
        <a:bodyPr/>
        <a:lstStyle/>
        <a:p>
          <a:endParaRPr lang="tr-TR"/>
        </a:p>
      </dgm:t>
    </dgm:pt>
    <dgm:pt modelId="{CAE2AEC5-211B-4994-A782-A2FE5C2D3E22}" type="pres">
      <dgm:prSet presAssocID="{67CFB165-0B22-4A17-9C09-F6C0AE9E491D}" presName="Name0" presStyleCnt="0">
        <dgm:presLayoutVars>
          <dgm:chMax val="7"/>
          <dgm:chPref val="7"/>
          <dgm:dir/>
        </dgm:presLayoutVars>
      </dgm:prSet>
      <dgm:spPr/>
      <dgm:t>
        <a:bodyPr/>
        <a:lstStyle/>
        <a:p>
          <a:endParaRPr lang="tr-TR"/>
        </a:p>
      </dgm:t>
    </dgm:pt>
    <dgm:pt modelId="{AB7CBE6D-92DB-493F-A231-970BB9FAC913}" type="pres">
      <dgm:prSet presAssocID="{67CFB165-0B22-4A17-9C09-F6C0AE9E491D}" presName="Name1" presStyleCnt="0"/>
      <dgm:spPr/>
    </dgm:pt>
    <dgm:pt modelId="{2E11D834-4510-441D-A343-EBA491AE9040}" type="pres">
      <dgm:prSet presAssocID="{67CFB165-0B22-4A17-9C09-F6C0AE9E491D}" presName="cycle" presStyleCnt="0"/>
      <dgm:spPr/>
    </dgm:pt>
    <dgm:pt modelId="{538823AE-EB2D-406B-9E30-B0898D21FD28}" type="pres">
      <dgm:prSet presAssocID="{67CFB165-0B22-4A17-9C09-F6C0AE9E491D}" presName="srcNode" presStyleLbl="node1" presStyleIdx="0" presStyleCnt="3"/>
      <dgm:spPr/>
    </dgm:pt>
    <dgm:pt modelId="{89517BA0-3D82-4134-8A9E-7D75355DC299}" type="pres">
      <dgm:prSet presAssocID="{67CFB165-0B22-4A17-9C09-F6C0AE9E491D}" presName="conn" presStyleLbl="parChTrans1D2" presStyleIdx="0" presStyleCnt="1"/>
      <dgm:spPr/>
      <dgm:t>
        <a:bodyPr/>
        <a:lstStyle/>
        <a:p>
          <a:endParaRPr lang="tr-TR"/>
        </a:p>
      </dgm:t>
    </dgm:pt>
    <dgm:pt modelId="{DA770673-C7D2-4D82-B79F-8733B907ACB1}" type="pres">
      <dgm:prSet presAssocID="{67CFB165-0B22-4A17-9C09-F6C0AE9E491D}" presName="extraNode" presStyleLbl="node1" presStyleIdx="0" presStyleCnt="3"/>
      <dgm:spPr/>
    </dgm:pt>
    <dgm:pt modelId="{23541274-9465-4762-A125-7D4D32AEAB2E}" type="pres">
      <dgm:prSet presAssocID="{67CFB165-0B22-4A17-9C09-F6C0AE9E491D}" presName="dstNode" presStyleLbl="node1" presStyleIdx="0" presStyleCnt="3"/>
      <dgm:spPr/>
    </dgm:pt>
    <dgm:pt modelId="{58EC0D8A-EA73-4513-9FD4-982B2B7F9253}" type="pres">
      <dgm:prSet presAssocID="{50B3AE23-7198-433A-98FA-D5286DD556B7}" presName="text_1" presStyleLbl="node1" presStyleIdx="0" presStyleCnt="3">
        <dgm:presLayoutVars>
          <dgm:bulletEnabled val="1"/>
        </dgm:presLayoutVars>
      </dgm:prSet>
      <dgm:spPr/>
      <dgm:t>
        <a:bodyPr/>
        <a:lstStyle/>
        <a:p>
          <a:endParaRPr lang="tr-TR"/>
        </a:p>
      </dgm:t>
    </dgm:pt>
    <dgm:pt modelId="{0F651784-51A6-4F94-AA46-37956881208B}" type="pres">
      <dgm:prSet presAssocID="{50B3AE23-7198-433A-98FA-D5286DD556B7}" presName="accent_1" presStyleCnt="0"/>
      <dgm:spPr/>
    </dgm:pt>
    <dgm:pt modelId="{E887ADC0-7112-43BF-9DB8-39C0D35F9468}" type="pres">
      <dgm:prSet presAssocID="{50B3AE23-7198-433A-98FA-D5286DD556B7}" presName="accentRepeatNode" presStyleLbl="solidFgAcc1" presStyleIdx="0" presStyleCnt="3"/>
      <dgm:spPr/>
    </dgm:pt>
    <dgm:pt modelId="{779AF7AF-262A-4FD0-BED7-712AD12B23BC}" type="pres">
      <dgm:prSet presAssocID="{1CD12D8D-1095-401D-BE98-09B21572A4B0}" presName="text_2" presStyleLbl="node1" presStyleIdx="1" presStyleCnt="3">
        <dgm:presLayoutVars>
          <dgm:bulletEnabled val="1"/>
        </dgm:presLayoutVars>
      </dgm:prSet>
      <dgm:spPr/>
      <dgm:t>
        <a:bodyPr/>
        <a:lstStyle/>
        <a:p>
          <a:endParaRPr lang="tr-TR"/>
        </a:p>
      </dgm:t>
    </dgm:pt>
    <dgm:pt modelId="{9ED5E67C-6F53-4995-958D-9008B3A29652}" type="pres">
      <dgm:prSet presAssocID="{1CD12D8D-1095-401D-BE98-09B21572A4B0}" presName="accent_2" presStyleCnt="0"/>
      <dgm:spPr/>
    </dgm:pt>
    <dgm:pt modelId="{B01D2971-3095-4B43-939D-3F02048CE1A3}" type="pres">
      <dgm:prSet presAssocID="{1CD12D8D-1095-401D-BE98-09B21572A4B0}" presName="accentRepeatNode" presStyleLbl="solidFgAcc1" presStyleIdx="1" presStyleCnt="3"/>
      <dgm:spPr/>
    </dgm:pt>
    <dgm:pt modelId="{54AA74C3-2497-41DB-BBFA-00F2F95FBE9E}" type="pres">
      <dgm:prSet presAssocID="{D79D2700-0210-41FA-A2DE-C71DBC8445C5}" presName="text_3" presStyleLbl="node1" presStyleIdx="2" presStyleCnt="3">
        <dgm:presLayoutVars>
          <dgm:bulletEnabled val="1"/>
        </dgm:presLayoutVars>
      </dgm:prSet>
      <dgm:spPr/>
      <dgm:t>
        <a:bodyPr/>
        <a:lstStyle/>
        <a:p>
          <a:endParaRPr lang="tr-TR"/>
        </a:p>
      </dgm:t>
    </dgm:pt>
    <dgm:pt modelId="{DD74FBA2-2ED1-4CE9-9AC1-ABECC0205B24}" type="pres">
      <dgm:prSet presAssocID="{D79D2700-0210-41FA-A2DE-C71DBC8445C5}" presName="accent_3" presStyleCnt="0"/>
      <dgm:spPr/>
    </dgm:pt>
    <dgm:pt modelId="{CEACE921-FB6A-405F-9C75-4C5104AB4C0B}" type="pres">
      <dgm:prSet presAssocID="{D79D2700-0210-41FA-A2DE-C71DBC8445C5}" presName="accentRepeatNode" presStyleLbl="solidFgAcc1" presStyleIdx="2" presStyleCnt="3"/>
      <dgm:spPr/>
    </dgm:pt>
  </dgm:ptLst>
  <dgm:cxnLst>
    <dgm:cxn modelId="{ADECC1EA-B931-43E5-9FC9-A55D4E3C694D}" srcId="{67CFB165-0B22-4A17-9C09-F6C0AE9E491D}" destId="{1CD12D8D-1095-401D-BE98-09B21572A4B0}" srcOrd="1" destOrd="0" parTransId="{A8E739D8-223F-4584-947B-4A09B48E7CFA}" sibTransId="{81425034-B583-46D1-9FD6-997D4FE053D0}"/>
    <dgm:cxn modelId="{7D95BDEA-6523-4B13-BDD2-7034FE496E06}" srcId="{67CFB165-0B22-4A17-9C09-F6C0AE9E491D}" destId="{D79D2700-0210-41FA-A2DE-C71DBC8445C5}" srcOrd="2" destOrd="0" parTransId="{D0D64AEA-BAD3-4662-BE14-CFBA035B30B6}" sibTransId="{1CA313ED-82E6-4E24-9F93-91EC32BF3BE1}"/>
    <dgm:cxn modelId="{14E7A408-D2AC-4B55-B3B3-039E6915E28F}" type="presOf" srcId="{67CFB165-0B22-4A17-9C09-F6C0AE9E491D}" destId="{CAE2AEC5-211B-4994-A782-A2FE5C2D3E22}" srcOrd="0" destOrd="0" presId="urn:microsoft.com/office/officeart/2008/layout/VerticalCurvedList"/>
    <dgm:cxn modelId="{5C9B19E9-3B61-4730-B4E1-382419C34840}" srcId="{67CFB165-0B22-4A17-9C09-F6C0AE9E491D}" destId="{50B3AE23-7198-433A-98FA-D5286DD556B7}" srcOrd="0" destOrd="0" parTransId="{801177C2-86FC-4F19-A723-8D07DB9F4082}" sibTransId="{10FB2DA0-C3DC-4A9D-920F-5AA3FC18B803}"/>
    <dgm:cxn modelId="{867A9967-4266-4C0F-8B7B-FD7621064160}" type="presOf" srcId="{50B3AE23-7198-433A-98FA-D5286DD556B7}" destId="{58EC0D8A-EA73-4513-9FD4-982B2B7F9253}" srcOrd="0" destOrd="0" presId="urn:microsoft.com/office/officeart/2008/layout/VerticalCurvedList"/>
    <dgm:cxn modelId="{6F8EC567-4826-4749-BFC8-14053D143DB1}" type="presOf" srcId="{D79D2700-0210-41FA-A2DE-C71DBC8445C5}" destId="{54AA74C3-2497-41DB-BBFA-00F2F95FBE9E}" srcOrd="0" destOrd="0" presId="urn:microsoft.com/office/officeart/2008/layout/VerticalCurvedList"/>
    <dgm:cxn modelId="{86B2C364-4086-438E-A095-6B3EC15947B5}" type="presOf" srcId="{1CD12D8D-1095-401D-BE98-09B21572A4B0}" destId="{779AF7AF-262A-4FD0-BED7-712AD12B23BC}" srcOrd="0" destOrd="0" presId="urn:microsoft.com/office/officeart/2008/layout/VerticalCurvedList"/>
    <dgm:cxn modelId="{6017B7DF-6643-4EE2-83C1-02710710811E}" type="presOf" srcId="{10FB2DA0-C3DC-4A9D-920F-5AA3FC18B803}" destId="{89517BA0-3D82-4134-8A9E-7D75355DC299}" srcOrd="0" destOrd="0" presId="urn:microsoft.com/office/officeart/2008/layout/VerticalCurvedList"/>
    <dgm:cxn modelId="{198BDF39-19B7-460E-95C8-1AD7CBEDAD07}" type="presParOf" srcId="{CAE2AEC5-211B-4994-A782-A2FE5C2D3E22}" destId="{AB7CBE6D-92DB-493F-A231-970BB9FAC913}" srcOrd="0" destOrd="0" presId="urn:microsoft.com/office/officeart/2008/layout/VerticalCurvedList"/>
    <dgm:cxn modelId="{D70E7F30-035F-4FF2-9C9A-182C9610B6E5}" type="presParOf" srcId="{AB7CBE6D-92DB-493F-A231-970BB9FAC913}" destId="{2E11D834-4510-441D-A343-EBA491AE9040}" srcOrd="0" destOrd="0" presId="urn:microsoft.com/office/officeart/2008/layout/VerticalCurvedList"/>
    <dgm:cxn modelId="{98B15430-F803-4580-9237-DFE2A7E7F000}" type="presParOf" srcId="{2E11D834-4510-441D-A343-EBA491AE9040}" destId="{538823AE-EB2D-406B-9E30-B0898D21FD28}" srcOrd="0" destOrd="0" presId="urn:microsoft.com/office/officeart/2008/layout/VerticalCurvedList"/>
    <dgm:cxn modelId="{246F2295-674E-444F-ACEC-9F814567BD9E}" type="presParOf" srcId="{2E11D834-4510-441D-A343-EBA491AE9040}" destId="{89517BA0-3D82-4134-8A9E-7D75355DC299}" srcOrd="1" destOrd="0" presId="urn:microsoft.com/office/officeart/2008/layout/VerticalCurvedList"/>
    <dgm:cxn modelId="{035A5FE3-727F-46AF-B4ED-893C991692B0}" type="presParOf" srcId="{2E11D834-4510-441D-A343-EBA491AE9040}" destId="{DA770673-C7D2-4D82-B79F-8733B907ACB1}" srcOrd="2" destOrd="0" presId="urn:microsoft.com/office/officeart/2008/layout/VerticalCurvedList"/>
    <dgm:cxn modelId="{D55B09C3-67F8-49CC-B00C-0F40F2F7CAB9}" type="presParOf" srcId="{2E11D834-4510-441D-A343-EBA491AE9040}" destId="{23541274-9465-4762-A125-7D4D32AEAB2E}" srcOrd="3" destOrd="0" presId="urn:microsoft.com/office/officeart/2008/layout/VerticalCurvedList"/>
    <dgm:cxn modelId="{4FE2CE07-88E2-42F0-8F74-47A8E91AD9B3}" type="presParOf" srcId="{AB7CBE6D-92DB-493F-A231-970BB9FAC913}" destId="{58EC0D8A-EA73-4513-9FD4-982B2B7F9253}" srcOrd="1" destOrd="0" presId="urn:microsoft.com/office/officeart/2008/layout/VerticalCurvedList"/>
    <dgm:cxn modelId="{51ECF7AA-A5B2-4697-84FB-4DA672804508}" type="presParOf" srcId="{AB7CBE6D-92DB-493F-A231-970BB9FAC913}" destId="{0F651784-51A6-4F94-AA46-37956881208B}" srcOrd="2" destOrd="0" presId="urn:microsoft.com/office/officeart/2008/layout/VerticalCurvedList"/>
    <dgm:cxn modelId="{31805128-DAF6-4956-95B6-90DCCB021615}" type="presParOf" srcId="{0F651784-51A6-4F94-AA46-37956881208B}" destId="{E887ADC0-7112-43BF-9DB8-39C0D35F9468}" srcOrd="0" destOrd="0" presId="urn:microsoft.com/office/officeart/2008/layout/VerticalCurvedList"/>
    <dgm:cxn modelId="{8928C50E-8DE6-432F-A666-2A1B0FB84D97}" type="presParOf" srcId="{AB7CBE6D-92DB-493F-A231-970BB9FAC913}" destId="{779AF7AF-262A-4FD0-BED7-712AD12B23BC}" srcOrd="3" destOrd="0" presId="urn:microsoft.com/office/officeart/2008/layout/VerticalCurvedList"/>
    <dgm:cxn modelId="{7FBC973B-2B68-4E58-99ED-3B523B750834}" type="presParOf" srcId="{AB7CBE6D-92DB-493F-A231-970BB9FAC913}" destId="{9ED5E67C-6F53-4995-958D-9008B3A29652}" srcOrd="4" destOrd="0" presId="urn:microsoft.com/office/officeart/2008/layout/VerticalCurvedList"/>
    <dgm:cxn modelId="{A2783079-1B06-48F6-8A2E-CFCCF6EAE1E5}" type="presParOf" srcId="{9ED5E67C-6F53-4995-958D-9008B3A29652}" destId="{B01D2971-3095-4B43-939D-3F02048CE1A3}" srcOrd="0" destOrd="0" presId="urn:microsoft.com/office/officeart/2008/layout/VerticalCurvedList"/>
    <dgm:cxn modelId="{A213424A-5BB7-450C-A89D-92449F91EF27}" type="presParOf" srcId="{AB7CBE6D-92DB-493F-A231-970BB9FAC913}" destId="{54AA74C3-2497-41DB-BBFA-00F2F95FBE9E}" srcOrd="5" destOrd="0" presId="urn:microsoft.com/office/officeart/2008/layout/VerticalCurvedList"/>
    <dgm:cxn modelId="{E8C983C4-0B76-4FD4-8C89-7D316A65CE1A}" type="presParOf" srcId="{AB7CBE6D-92DB-493F-A231-970BB9FAC913}" destId="{DD74FBA2-2ED1-4CE9-9AC1-ABECC0205B24}" srcOrd="6" destOrd="0" presId="urn:microsoft.com/office/officeart/2008/layout/VerticalCurvedList"/>
    <dgm:cxn modelId="{45536CB6-C9A2-4125-948F-F99351F31786}" type="presParOf" srcId="{DD74FBA2-2ED1-4CE9-9AC1-ABECC0205B24}" destId="{CEACE921-FB6A-405F-9C75-4C5104AB4C0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7CFB165-0B22-4A17-9C09-F6C0AE9E491D}" type="doc">
      <dgm:prSet loTypeId="urn:microsoft.com/office/officeart/2008/layout/VerticalCurvedList" loCatId="list" qsTypeId="urn:microsoft.com/office/officeart/2005/8/quickstyle/3d1" qsCatId="3D" csTypeId="urn:microsoft.com/office/officeart/2005/8/colors/colorful1" csCatId="colorful" phldr="1"/>
      <dgm:spPr/>
      <dgm:t>
        <a:bodyPr/>
        <a:lstStyle/>
        <a:p>
          <a:endParaRPr lang="tr-TR"/>
        </a:p>
      </dgm:t>
    </dgm:pt>
    <dgm:pt modelId="{50B3AE23-7198-433A-98FA-D5286DD556B7}">
      <dgm:prSet phldrT="[Metin]" custT="1"/>
      <dgm:spPr/>
      <dgm:t>
        <a:bodyPr/>
        <a:lstStyle/>
        <a:p>
          <a:r>
            <a:rPr lang="en-US" sz="2000" b="1" dirty="0" smtClean="0"/>
            <a:t>Understand and adapt the national award framework </a:t>
          </a:r>
          <a:endParaRPr lang="tr-TR" sz="2000" b="1" dirty="0">
            <a:latin typeface="Segoe Print" pitchFamily="2" charset="0"/>
          </a:endParaRPr>
        </a:p>
      </dgm:t>
    </dgm:pt>
    <dgm:pt modelId="{801177C2-86FC-4F19-A723-8D07DB9F4082}" type="parTrans" cxnId="{5C9B19E9-3B61-4730-B4E1-382419C34840}">
      <dgm:prSet/>
      <dgm:spPr/>
      <dgm:t>
        <a:bodyPr/>
        <a:lstStyle/>
        <a:p>
          <a:endParaRPr lang="tr-TR" b="1"/>
        </a:p>
      </dgm:t>
    </dgm:pt>
    <dgm:pt modelId="{10FB2DA0-C3DC-4A9D-920F-5AA3FC18B803}" type="sibTrans" cxnId="{5C9B19E9-3B61-4730-B4E1-382419C34840}">
      <dgm:prSet/>
      <dgm:spPr/>
      <dgm:t>
        <a:bodyPr/>
        <a:lstStyle/>
        <a:p>
          <a:endParaRPr lang="tr-TR" b="1"/>
        </a:p>
      </dgm:t>
    </dgm:pt>
    <dgm:pt modelId="{41AADD63-0ABB-4DBF-8A21-E194ACEF7494}">
      <dgm:prSet/>
      <dgm:spPr/>
      <dgm:t>
        <a:bodyPr/>
        <a:lstStyle/>
        <a:p>
          <a:r>
            <a:rPr lang="en-US" b="1" smtClean="0"/>
            <a:t>Prepare communication </a:t>
          </a:r>
          <a:r>
            <a:rPr lang="tr-TR" b="1" smtClean="0"/>
            <a:t>plan</a:t>
          </a:r>
          <a:endParaRPr lang="en-US" dirty="0"/>
        </a:p>
      </dgm:t>
    </dgm:pt>
    <dgm:pt modelId="{EC692E61-1B00-4630-A883-30C667A0D413}" type="parTrans" cxnId="{A114AE97-DDCA-460F-9218-662D6C564B5D}">
      <dgm:prSet/>
      <dgm:spPr/>
      <dgm:t>
        <a:bodyPr/>
        <a:lstStyle/>
        <a:p>
          <a:endParaRPr lang="tr-TR"/>
        </a:p>
      </dgm:t>
    </dgm:pt>
    <dgm:pt modelId="{B6A66955-10E3-46CF-9AD4-0404E1CF6A2C}" type="sibTrans" cxnId="{A114AE97-DDCA-460F-9218-662D6C564B5D}">
      <dgm:prSet/>
      <dgm:spPr/>
      <dgm:t>
        <a:bodyPr/>
        <a:lstStyle/>
        <a:p>
          <a:endParaRPr lang="tr-TR"/>
        </a:p>
      </dgm:t>
    </dgm:pt>
    <dgm:pt modelId="{7C2029A6-C094-413D-916C-7CAD3570B27D}">
      <dgm:prSet/>
      <dgm:spPr/>
      <dgm:t>
        <a:bodyPr/>
        <a:lstStyle/>
        <a:p>
          <a:r>
            <a:rPr lang="en-US" b="1" smtClean="0"/>
            <a:t>Launch the CSR Awards in your country and start generating awareness </a:t>
          </a:r>
          <a:endParaRPr lang="en-US" dirty="0"/>
        </a:p>
      </dgm:t>
    </dgm:pt>
    <dgm:pt modelId="{968070EA-2EA9-40AE-937D-2B4156D0D3B6}" type="parTrans" cxnId="{12CE90CB-0DB3-4F0B-8432-29C7F778ACD4}">
      <dgm:prSet/>
      <dgm:spPr/>
      <dgm:t>
        <a:bodyPr/>
        <a:lstStyle/>
        <a:p>
          <a:endParaRPr lang="tr-TR"/>
        </a:p>
      </dgm:t>
    </dgm:pt>
    <dgm:pt modelId="{3FF343B2-7709-434E-A2A1-63C3CAC036BE}" type="sibTrans" cxnId="{12CE90CB-0DB3-4F0B-8432-29C7F778ACD4}">
      <dgm:prSet/>
      <dgm:spPr/>
      <dgm:t>
        <a:bodyPr/>
        <a:lstStyle/>
        <a:p>
          <a:endParaRPr lang="tr-TR"/>
        </a:p>
      </dgm:t>
    </dgm:pt>
    <dgm:pt modelId="{5A4A4718-3FEE-46B6-A587-65D3C258F0DC}">
      <dgm:prSet/>
      <dgm:spPr/>
      <dgm:t>
        <a:bodyPr/>
        <a:lstStyle/>
        <a:p>
          <a:r>
            <a:rPr lang="tr-TR" b="1" smtClean="0"/>
            <a:t>Start generating entries </a:t>
          </a:r>
          <a:endParaRPr lang="tr-TR" dirty="0"/>
        </a:p>
      </dgm:t>
    </dgm:pt>
    <dgm:pt modelId="{2E0C5054-2CD1-4042-9A17-0DA769E2BEAA}" type="parTrans" cxnId="{9F2B81D6-59CD-40F1-8532-34874C3768D7}">
      <dgm:prSet/>
      <dgm:spPr/>
      <dgm:t>
        <a:bodyPr/>
        <a:lstStyle/>
        <a:p>
          <a:endParaRPr lang="tr-TR"/>
        </a:p>
      </dgm:t>
    </dgm:pt>
    <dgm:pt modelId="{B0EB5139-6541-4CCA-BA4E-FB31015FD8B0}" type="sibTrans" cxnId="{9F2B81D6-59CD-40F1-8532-34874C3768D7}">
      <dgm:prSet/>
      <dgm:spPr/>
      <dgm:t>
        <a:bodyPr/>
        <a:lstStyle/>
        <a:p>
          <a:endParaRPr lang="tr-TR"/>
        </a:p>
      </dgm:t>
    </dgm:pt>
    <dgm:pt modelId="{26F11D23-9790-4190-AD72-0C17BAD6282C}">
      <dgm:prSet/>
      <dgm:spPr/>
      <dgm:t>
        <a:bodyPr/>
        <a:lstStyle/>
        <a:p>
          <a:r>
            <a:rPr lang="en-US" b="1" smtClean="0"/>
            <a:t>Plan assessing and judging process </a:t>
          </a:r>
          <a:endParaRPr lang="en-US" dirty="0"/>
        </a:p>
      </dgm:t>
    </dgm:pt>
    <dgm:pt modelId="{4D493E21-2953-41CF-BA28-E4F33E725868}" type="parTrans" cxnId="{846538D3-4754-4E3C-B506-9BE3811931DC}">
      <dgm:prSet/>
      <dgm:spPr/>
      <dgm:t>
        <a:bodyPr/>
        <a:lstStyle/>
        <a:p>
          <a:endParaRPr lang="tr-TR"/>
        </a:p>
      </dgm:t>
    </dgm:pt>
    <dgm:pt modelId="{7DFC5466-B7AF-4781-8503-040EFEBAE66A}" type="sibTrans" cxnId="{846538D3-4754-4E3C-B506-9BE3811931DC}">
      <dgm:prSet/>
      <dgm:spPr/>
      <dgm:t>
        <a:bodyPr/>
        <a:lstStyle/>
        <a:p>
          <a:endParaRPr lang="tr-TR"/>
        </a:p>
      </dgm:t>
    </dgm:pt>
    <dgm:pt modelId="{66EF4124-0F1D-498C-8C7F-6CA6C791C9EE}">
      <dgm:prSet/>
      <dgm:spPr/>
      <dgm:t>
        <a:bodyPr/>
        <a:lstStyle/>
        <a:p>
          <a:r>
            <a:rPr lang="en-US" b="1" smtClean="0"/>
            <a:t>Last push for entries before closing date </a:t>
          </a:r>
          <a:endParaRPr lang="en-US" dirty="0"/>
        </a:p>
      </dgm:t>
    </dgm:pt>
    <dgm:pt modelId="{2EDFF3E2-DE62-4A12-B31D-7B981BBAE447}" type="parTrans" cxnId="{899E70BB-1E8D-4A1B-A947-F3BB9389B815}">
      <dgm:prSet/>
      <dgm:spPr/>
      <dgm:t>
        <a:bodyPr/>
        <a:lstStyle/>
        <a:p>
          <a:endParaRPr lang="tr-TR"/>
        </a:p>
      </dgm:t>
    </dgm:pt>
    <dgm:pt modelId="{6F27A697-6B95-476A-8D58-FE09F8487CEC}" type="sibTrans" cxnId="{899E70BB-1E8D-4A1B-A947-F3BB9389B815}">
      <dgm:prSet/>
      <dgm:spPr/>
      <dgm:t>
        <a:bodyPr/>
        <a:lstStyle/>
        <a:p>
          <a:endParaRPr lang="tr-TR"/>
        </a:p>
      </dgm:t>
    </dgm:pt>
    <dgm:pt modelId="{6157970E-D5D5-489B-B8CA-9358AD4095C2}">
      <dgm:prSet/>
      <dgm:spPr/>
      <dgm:t>
        <a:bodyPr/>
        <a:lstStyle/>
        <a:p>
          <a:r>
            <a:rPr lang="tr-TR" b="1" dirty="0" err="1" smtClean="0"/>
            <a:t>Launch</a:t>
          </a:r>
          <a:r>
            <a:rPr lang="tr-TR" b="1" dirty="0" smtClean="0"/>
            <a:t> </a:t>
          </a:r>
          <a:r>
            <a:rPr lang="tr-TR" b="1" dirty="0" err="1" smtClean="0"/>
            <a:t>assessing</a:t>
          </a:r>
          <a:r>
            <a:rPr lang="tr-TR" b="1" dirty="0" smtClean="0"/>
            <a:t> panel &amp; </a:t>
          </a:r>
          <a:r>
            <a:rPr lang="tr-TR" b="1" dirty="0" err="1" smtClean="0"/>
            <a:t>judging</a:t>
          </a:r>
          <a:r>
            <a:rPr lang="tr-TR" b="1" dirty="0" smtClean="0"/>
            <a:t> panel  </a:t>
          </a:r>
          <a:endParaRPr lang="tr-TR" dirty="0"/>
        </a:p>
      </dgm:t>
    </dgm:pt>
    <dgm:pt modelId="{3365B86B-7BEE-4F37-A03A-031E5ECEA022}" type="parTrans" cxnId="{ECDC8046-2670-47C6-914B-0DF6DEE787E8}">
      <dgm:prSet/>
      <dgm:spPr/>
      <dgm:t>
        <a:bodyPr/>
        <a:lstStyle/>
        <a:p>
          <a:endParaRPr lang="tr-TR"/>
        </a:p>
      </dgm:t>
    </dgm:pt>
    <dgm:pt modelId="{477C742A-6FAE-4CDE-8F3D-DA366A82DAF1}" type="sibTrans" cxnId="{ECDC8046-2670-47C6-914B-0DF6DEE787E8}">
      <dgm:prSet/>
      <dgm:spPr/>
      <dgm:t>
        <a:bodyPr/>
        <a:lstStyle/>
        <a:p>
          <a:endParaRPr lang="tr-TR"/>
        </a:p>
      </dgm:t>
    </dgm:pt>
    <dgm:pt modelId="{CAE2AEC5-211B-4994-A782-A2FE5C2D3E22}" type="pres">
      <dgm:prSet presAssocID="{67CFB165-0B22-4A17-9C09-F6C0AE9E491D}" presName="Name0" presStyleCnt="0">
        <dgm:presLayoutVars>
          <dgm:chMax val="7"/>
          <dgm:chPref val="7"/>
          <dgm:dir/>
        </dgm:presLayoutVars>
      </dgm:prSet>
      <dgm:spPr/>
      <dgm:t>
        <a:bodyPr/>
        <a:lstStyle/>
        <a:p>
          <a:endParaRPr lang="tr-TR"/>
        </a:p>
      </dgm:t>
    </dgm:pt>
    <dgm:pt modelId="{AB7CBE6D-92DB-493F-A231-970BB9FAC913}" type="pres">
      <dgm:prSet presAssocID="{67CFB165-0B22-4A17-9C09-F6C0AE9E491D}" presName="Name1" presStyleCnt="0"/>
      <dgm:spPr/>
    </dgm:pt>
    <dgm:pt modelId="{2E11D834-4510-441D-A343-EBA491AE9040}" type="pres">
      <dgm:prSet presAssocID="{67CFB165-0B22-4A17-9C09-F6C0AE9E491D}" presName="cycle" presStyleCnt="0"/>
      <dgm:spPr/>
    </dgm:pt>
    <dgm:pt modelId="{538823AE-EB2D-406B-9E30-B0898D21FD28}" type="pres">
      <dgm:prSet presAssocID="{67CFB165-0B22-4A17-9C09-F6C0AE9E491D}" presName="srcNode" presStyleLbl="node1" presStyleIdx="0" presStyleCnt="7"/>
      <dgm:spPr/>
    </dgm:pt>
    <dgm:pt modelId="{89517BA0-3D82-4134-8A9E-7D75355DC299}" type="pres">
      <dgm:prSet presAssocID="{67CFB165-0B22-4A17-9C09-F6C0AE9E491D}" presName="conn" presStyleLbl="parChTrans1D2" presStyleIdx="0" presStyleCnt="1"/>
      <dgm:spPr/>
      <dgm:t>
        <a:bodyPr/>
        <a:lstStyle/>
        <a:p>
          <a:endParaRPr lang="tr-TR"/>
        </a:p>
      </dgm:t>
    </dgm:pt>
    <dgm:pt modelId="{DA770673-C7D2-4D82-B79F-8733B907ACB1}" type="pres">
      <dgm:prSet presAssocID="{67CFB165-0B22-4A17-9C09-F6C0AE9E491D}" presName="extraNode" presStyleLbl="node1" presStyleIdx="0" presStyleCnt="7"/>
      <dgm:spPr/>
    </dgm:pt>
    <dgm:pt modelId="{23541274-9465-4762-A125-7D4D32AEAB2E}" type="pres">
      <dgm:prSet presAssocID="{67CFB165-0B22-4A17-9C09-F6C0AE9E491D}" presName="dstNode" presStyleLbl="node1" presStyleIdx="0" presStyleCnt="7"/>
      <dgm:spPr/>
    </dgm:pt>
    <dgm:pt modelId="{58EC0D8A-EA73-4513-9FD4-982B2B7F9253}" type="pres">
      <dgm:prSet presAssocID="{50B3AE23-7198-433A-98FA-D5286DD556B7}" presName="text_1" presStyleLbl="node1" presStyleIdx="0" presStyleCnt="7">
        <dgm:presLayoutVars>
          <dgm:bulletEnabled val="1"/>
        </dgm:presLayoutVars>
      </dgm:prSet>
      <dgm:spPr/>
      <dgm:t>
        <a:bodyPr/>
        <a:lstStyle/>
        <a:p>
          <a:endParaRPr lang="tr-TR"/>
        </a:p>
      </dgm:t>
    </dgm:pt>
    <dgm:pt modelId="{0F651784-51A6-4F94-AA46-37956881208B}" type="pres">
      <dgm:prSet presAssocID="{50B3AE23-7198-433A-98FA-D5286DD556B7}" presName="accent_1" presStyleCnt="0"/>
      <dgm:spPr/>
    </dgm:pt>
    <dgm:pt modelId="{E887ADC0-7112-43BF-9DB8-39C0D35F9468}" type="pres">
      <dgm:prSet presAssocID="{50B3AE23-7198-433A-98FA-D5286DD556B7}" presName="accentRepeatNode" presStyleLbl="solidFgAcc1" presStyleIdx="0" presStyleCnt="7"/>
      <dgm:spPr/>
    </dgm:pt>
    <dgm:pt modelId="{4E19206F-38BA-4C6B-9062-6FF82A93DA3F}" type="pres">
      <dgm:prSet presAssocID="{41AADD63-0ABB-4DBF-8A21-E194ACEF7494}" presName="text_2" presStyleLbl="node1" presStyleIdx="1" presStyleCnt="7">
        <dgm:presLayoutVars>
          <dgm:bulletEnabled val="1"/>
        </dgm:presLayoutVars>
      </dgm:prSet>
      <dgm:spPr/>
      <dgm:t>
        <a:bodyPr/>
        <a:lstStyle/>
        <a:p>
          <a:endParaRPr lang="tr-TR"/>
        </a:p>
      </dgm:t>
    </dgm:pt>
    <dgm:pt modelId="{5F2A53AD-5DBD-4B34-A2BC-993767435B77}" type="pres">
      <dgm:prSet presAssocID="{41AADD63-0ABB-4DBF-8A21-E194ACEF7494}" presName="accent_2" presStyleCnt="0"/>
      <dgm:spPr/>
    </dgm:pt>
    <dgm:pt modelId="{8EAA91E2-7CB0-4F42-B675-164782B342E5}" type="pres">
      <dgm:prSet presAssocID="{41AADD63-0ABB-4DBF-8A21-E194ACEF7494}" presName="accentRepeatNode" presStyleLbl="solidFgAcc1" presStyleIdx="1" presStyleCnt="7"/>
      <dgm:spPr/>
    </dgm:pt>
    <dgm:pt modelId="{2C3626CE-82A4-4BF6-9A38-67E040DE4A88}" type="pres">
      <dgm:prSet presAssocID="{7C2029A6-C094-413D-916C-7CAD3570B27D}" presName="text_3" presStyleLbl="node1" presStyleIdx="2" presStyleCnt="7">
        <dgm:presLayoutVars>
          <dgm:bulletEnabled val="1"/>
        </dgm:presLayoutVars>
      </dgm:prSet>
      <dgm:spPr/>
      <dgm:t>
        <a:bodyPr/>
        <a:lstStyle/>
        <a:p>
          <a:endParaRPr lang="tr-TR"/>
        </a:p>
      </dgm:t>
    </dgm:pt>
    <dgm:pt modelId="{3A7C2B78-9142-470D-A58E-2D994C7D121B}" type="pres">
      <dgm:prSet presAssocID="{7C2029A6-C094-413D-916C-7CAD3570B27D}" presName="accent_3" presStyleCnt="0"/>
      <dgm:spPr/>
    </dgm:pt>
    <dgm:pt modelId="{6DCD4AA9-F816-46F0-861D-9D186B9E043A}" type="pres">
      <dgm:prSet presAssocID="{7C2029A6-C094-413D-916C-7CAD3570B27D}" presName="accentRepeatNode" presStyleLbl="solidFgAcc1" presStyleIdx="2" presStyleCnt="7"/>
      <dgm:spPr/>
    </dgm:pt>
    <dgm:pt modelId="{3179DB92-B911-4773-A10A-DAD989001ADC}" type="pres">
      <dgm:prSet presAssocID="{5A4A4718-3FEE-46B6-A587-65D3C258F0DC}" presName="text_4" presStyleLbl="node1" presStyleIdx="3" presStyleCnt="7">
        <dgm:presLayoutVars>
          <dgm:bulletEnabled val="1"/>
        </dgm:presLayoutVars>
      </dgm:prSet>
      <dgm:spPr/>
      <dgm:t>
        <a:bodyPr/>
        <a:lstStyle/>
        <a:p>
          <a:endParaRPr lang="tr-TR"/>
        </a:p>
      </dgm:t>
    </dgm:pt>
    <dgm:pt modelId="{2371A3E6-482B-48E7-A712-D432968EB3BA}" type="pres">
      <dgm:prSet presAssocID="{5A4A4718-3FEE-46B6-A587-65D3C258F0DC}" presName="accent_4" presStyleCnt="0"/>
      <dgm:spPr/>
    </dgm:pt>
    <dgm:pt modelId="{242EEDB1-4270-4B25-B894-9D3A82662A96}" type="pres">
      <dgm:prSet presAssocID="{5A4A4718-3FEE-46B6-A587-65D3C258F0DC}" presName="accentRepeatNode" presStyleLbl="solidFgAcc1" presStyleIdx="3" presStyleCnt="7"/>
      <dgm:spPr/>
    </dgm:pt>
    <dgm:pt modelId="{D1DD9B90-9708-49B1-A2C5-5A979DDF3A31}" type="pres">
      <dgm:prSet presAssocID="{26F11D23-9790-4190-AD72-0C17BAD6282C}" presName="text_5" presStyleLbl="node1" presStyleIdx="4" presStyleCnt="7">
        <dgm:presLayoutVars>
          <dgm:bulletEnabled val="1"/>
        </dgm:presLayoutVars>
      </dgm:prSet>
      <dgm:spPr/>
      <dgm:t>
        <a:bodyPr/>
        <a:lstStyle/>
        <a:p>
          <a:endParaRPr lang="tr-TR"/>
        </a:p>
      </dgm:t>
    </dgm:pt>
    <dgm:pt modelId="{5CD3C487-E112-43A0-BDF4-FFFCE7F66339}" type="pres">
      <dgm:prSet presAssocID="{26F11D23-9790-4190-AD72-0C17BAD6282C}" presName="accent_5" presStyleCnt="0"/>
      <dgm:spPr/>
    </dgm:pt>
    <dgm:pt modelId="{D98ED0B3-3317-480D-A9E9-66FF68195DCE}" type="pres">
      <dgm:prSet presAssocID="{26F11D23-9790-4190-AD72-0C17BAD6282C}" presName="accentRepeatNode" presStyleLbl="solidFgAcc1" presStyleIdx="4" presStyleCnt="7"/>
      <dgm:spPr/>
    </dgm:pt>
    <dgm:pt modelId="{8BAAAE5A-798B-4F27-895C-6157D55ED658}" type="pres">
      <dgm:prSet presAssocID="{66EF4124-0F1D-498C-8C7F-6CA6C791C9EE}" presName="text_6" presStyleLbl="node1" presStyleIdx="5" presStyleCnt="7">
        <dgm:presLayoutVars>
          <dgm:bulletEnabled val="1"/>
        </dgm:presLayoutVars>
      </dgm:prSet>
      <dgm:spPr/>
      <dgm:t>
        <a:bodyPr/>
        <a:lstStyle/>
        <a:p>
          <a:endParaRPr lang="tr-TR"/>
        </a:p>
      </dgm:t>
    </dgm:pt>
    <dgm:pt modelId="{9C3FAEED-3FFD-48A7-9ACF-5098E26C20CD}" type="pres">
      <dgm:prSet presAssocID="{66EF4124-0F1D-498C-8C7F-6CA6C791C9EE}" presName="accent_6" presStyleCnt="0"/>
      <dgm:spPr/>
    </dgm:pt>
    <dgm:pt modelId="{304ED2B5-03BE-4F9E-86E8-05DECC1C4900}" type="pres">
      <dgm:prSet presAssocID="{66EF4124-0F1D-498C-8C7F-6CA6C791C9EE}" presName="accentRepeatNode" presStyleLbl="solidFgAcc1" presStyleIdx="5" presStyleCnt="7"/>
      <dgm:spPr/>
    </dgm:pt>
    <dgm:pt modelId="{6662304D-CE58-4D64-9109-6636057A7805}" type="pres">
      <dgm:prSet presAssocID="{6157970E-D5D5-489B-B8CA-9358AD4095C2}" presName="text_7" presStyleLbl="node1" presStyleIdx="6" presStyleCnt="7">
        <dgm:presLayoutVars>
          <dgm:bulletEnabled val="1"/>
        </dgm:presLayoutVars>
      </dgm:prSet>
      <dgm:spPr/>
      <dgm:t>
        <a:bodyPr/>
        <a:lstStyle/>
        <a:p>
          <a:endParaRPr lang="tr-TR"/>
        </a:p>
      </dgm:t>
    </dgm:pt>
    <dgm:pt modelId="{08939440-EF93-4BBB-84FA-40571332CC13}" type="pres">
      <dgm:prSet presAssocID="{6157970E-D5D5-489B-B8CA-9358AD4095C2}" presName="accent_7" presStyleCnt="0"/>
      <dgm:spPr/>
    </dgm:pt>
    <dgm:pt modelId="{42683F1F-A1E3-45C8-8A76-F25E0B5CA015}" type="pres">
      <dgm:prSet presAssocID="{6157970E-D5D5-489B-B8CA-9358AD4095C2}" presName="accentRepeatNode" presStyleLbl="solidFgAcc1" presStyleIdx="6" presStyleCnt="7"/>
      <dgm:spPr/>
    </dgm:pt>
  </dgm:ptLst>
  <dgm:cxnLst>
    <dgm:cxn modelId="{9BD15943-46CE-43B8-A9ED-EBB48925F597}" type="presOf" srcId="{41AADD63-0ABB-4DBF-8A21-E194ACEF7494}" destId="{4E19206F-38BA-4C6B-9062-6FF82A93DA3F}" srcOrd="0" destOrd="0" presId="urn:microsoft.com/office/officeart/2008/layout/VerticalCurvedList"/>
    <dgm:cxn modelId="{A03A836F-7F71-49D6-BF0E-71952A109EE4}" type="presOf" srcId="{10FB2DA0-C3DC-4A9D-920F-5AA3FC18B803}" destId="{89517BA0-3D82-4134-8A9E-7D75355DC299}" srcOrd="0" destOrd="0" presId="urn:microsoft.com/office/officeart/2008/layout/VerticalCurvedList"/>
    <dgm:cxn modelId="{846538D3-4754-4E3C-B506-9BE3811931DC}" srcId="{67CFB165-0B22-4A17-9C09-F6C0AE9E491D}" destId="{26F11D23-9790-4190-AD72-0C17BAD6282C}" srcOrd="4" destOrd="0" parTransId="{4D493E21-2953-41CF-BA28-E4F33E725868}" sibTransId="{7DFC5466-B7AF-4781-8503-040EFEBAE66A}"/>
    <dgm:cxn modelId="{ECDC8046-2670-47C6-914B-0DF6DEE787E8}" srcId="{67CFB165-0B22-4A17-9C09-F6C0AE9E491D}" destId="{6157970E-D5D5-489B-B8CA-9358AD4095C2}" srcOrd="6" destOrd="0" parTransId="{3365B86B-7BEE-4F37-A03A-031E5ECEA022}" sibTransId="{477C742A-6FAE-4CDE-8F3D-DA366A82DAF1}"/>
    <dgm:cxn modelId="{3E898E73-76C7-4E70-82EE-1474814D662C}" type="presOf" srcId="{6157970E-D5D5-489B-B8CA-9358AD4095C2}" destId="{6662304D-CE58-4D64-9109-6636057A7805}" srcOrd="0" destOrd="0" presId="urn:microsoft.com/office/officeart/2008/layout/VerticalCurvedList"/>
    <dgm:cxn modelId="{C8E01E03-F2BE-4911-B044-550AF3BCB651}" type="presOf" srcId="{5A4A4718-3FEE-46B6-A587-65D3C258F0DC}" destId="{3179DB92-B911-4773-A10A-DAD989001ADC}" srcOrd="0" destOrd="0" presId="urn:microsoft.com/office/officeart/2008/layout/VerticalCurvedList"/>
    <dgm:cxn modelId="{A114AE97-DDCA-460F-9218-662D6C564B5D}" srcId="{67CFB165-0B22-4A17-9C09-F6C0AE9E491D}" destId="{41AADD63-0ABB-4DBF-8A21-E194ACEF7494}" srcOrd="1" destOrd="0" parTransId="{EC692E61-1B00-4630-A883-30C667A0D413}" sibTransId="{B6A66955-10E3-46CF-9AD4-0404E1CF6A2C}"/>
    <dgm:cxn modelId="{899E70BB-1E8D-4A1B-A947-F3BB9389B815}" srcId="{67CFB165-0B22-4A17-9C09-F6C0AE9E491D}" destId="{66EF4124-0F1D-498C-8C7F-6CA6C791C9EE}" srcOrd="5" destOrd="0" parTransId="{2EDFF3E2-DE62-4A12-B31D-7B981BBAE447}" sibTransId="{6F27A697-6B95-476A-8D58-FE09F8487CEC}"/>
    <dgm:cxn modelId="{9F2B81D6-59CD-40F1-8532-34874C3768D7}" srcId="{67CFB165-0B22-4A17-9C09-F6C0AE9E491D}" destId="{5A4A4718-3FEE-46B6-A587-65D3C258F0DC}" srcOrd="3" destOrd="0" parTransId="{2E0C5054-2CD1-4042-9A17-0DA769E2BEAA}" sibTransId="{B0EB5139-6541-4CCA-BA4E-FB31015FD8B0}"/>
    <dgm:cxn modelId="{61461D94-F4D5-4F9B-918E-F3176A3C8E10}" type="presOf" srcId="{66EF4124-0F1D-498C-8C7F-6CA6C791C9EE}" destId="{8BAAAE5A-798B-4F27-895C-6157D55ED658}" srcOrd="0" destOrd="0" presId="urn:microsoft.com/office/officeart/2008/layout/VerticalCurvedList"/>
    <dgm:cxn modelId="{5C9B19E9-3B61-4730-B4E1-382419C34840}" srcId="{67CFB165-0B22-4A17-9C09-F6C0AE9E491D}" destId="{50B3AE23-7198-433A-98FA-D5286DD556B7}" srcOrd="0" destOrd="0" parTransId="{801177C2-86FC-4F19-A723-8D07DB9F4082}" sibTransId="{10FB2DA0-C3DC-4A9D-920F-5AA3FC18B803}"/>
    <dgm:cxn modelId="{3775D1F3-EB2A-4072-AD3E-047F4F2DABC4}" type="presOf" srcId="{7C2029A6-C094-413D-916C-7CAD3570B27D}" destId="{2C3626CE-82A4-4BF6-9A38-67E040DE4A88}" srcOrd="0" destOrd="0" presId="urn:microsoft.com/office/officeart/2008/layout/VerticalCurvedList"/>
    <dgm:cxn modelId="{1C0A493D-3E0E-4590-B774-A7F26202CBB4}" type="presOf" srcId="{50B3AE23-7198-433A-98FA-D5286DD556B7}" destId="{58EC0D8A-EA73-4513-9FD4-982B2B7F9253}" srcOrd="0" destOrd="0" presId="urn:microsoft.com/office/officeart/2008/layout/VerticalCurvedList"/>
    <dgm:cxn modelId="{12CE90CB-0DB3-4F0B-8432-29C7F778ACD4}" srcId="{67CFB165-0B22-4A17-9C09-F6C0AE9E491D}" destId="{7C2029A6-C094-413D-916C-7CAD3570B27D}" srcOrd="2" destOrd="0" parTransId="{968070EA-2EA9-40AE-937D-2B4156D0D3B6}" sibTransId="{3FF343B2-7709-434E-A2A1-63C3CAC036BE}"/>
    <dgm:cxn modelId="{20031C27-5193-48E0-A789-2AFD568E41D5}" type="presOf" srcId="{26F11D23-9790-4190-AD72-0C17BAD6282C}" destId="{D1DD9B90-9708-49B1-A2C5-5A979DDF3A31}" srcOrd="0" destOrd="0" presId="urn:microsoft.com/office/officeart/2008/layout/VerticalCurvedList"/>
    <dgm:cxn modelId="{BFD76AE9-112D-4B14-8F3C-B97316378497}" type="presOf" srcId="{67CFB165-0B22-4A17-9C09-F6C0AE9E491D}" destId="{CAE2AEC5-211B-4994-A782-A2FE5C2D3E22}" srcOrd="0" destOrd="0" presId="urn:microsoft.com/office/officeart/2008/layout/VerticalCurvedList"/>
    <dgm:cxn modelId="{03E53675-A0D7-40F6-803A-875DF437FD19}" type="presParOf" srcId="{CAE2AEC5-211B-4994-A782-A2FE5C2D3E22}" destId="{AB7CBE6D-92DB-493F-A231-970BB9FAC913}" srcOrd="0" destOrd="0" presId="urn:microsoft.com/office/officeart/2008/layout/VerticalCurvedList"/>
    <dgm:cxn modelId="{4A87998B-8163-4ED3-8B21-6BB85587CAC5}" type="presParOf" srcId="{AB7CBE6D-92DB-493F-A231-970BB9FAC913}" destId="{2E11D834-4510-441D-A343-EBA491AE9040}" srcOrd="0" destOrd="0" presId="urn:microsoft.com/office/officeart/2008/layout/VerticalCurvedList"/>
    <dgm:cxn modelId="{AB57BB21-2AF3-4703-B807-9B08D1919A0F}" type="presParOf" srcId="{2E11D834-4510-441D-A343-EBA491AE9040}" destId="{538823AE-EB2D-406B-9E30-B0898D21FD28}" srcOrd="0" destOrd="0" presId="urn:microsoft.com/office/officeart/2008/layout/VerticalCurvedList"/>
    <dgm:cxn modelId="{248C0899-708C-472F-930C-24E64BB77026}" type="presParOf" srcId="{2E11D834-4510-441D-A343-EBA491AE9040}" destId="{89517BA0-3D82-4134-8A9E-7D75355DC299}" srcOrd="1" destOrd="0" presId="urn:microsoft.com/office/officeart/2008/layout/VerticalCurvedList"/>
    <dgm:cxn modelId="{B7AD20B1-D743-4CD1-865D-3A75589C5E46}" type="presParOf" srcId="{2E11D834-4510-441D-A343-EBA491AE9040}" destId="{DA770673-C7D2-4D82-B79F-8733B907ACB1}" srcOrd="2" destOrd="0" presId="urn:microsoft.com/office/officeart/2008/layout/VerticalCurvedList"/>
    <dgm:cxn modelId="{8EB417BA-C9EB-45C0-83B4-E8BD6F5E40D8}" type="presParOf" srcId="{2E11D834-4510-441D-A343-EBA491AE9040}" destId="{23541274-9465-4762-A125-7D4D32AEAB2E}" srcOrd="3" destOrd="0" presId="urn:microsoft.com/office/officeart/2008/layout/VerticalCurvedList"/>
    <dgm:cxn modelId="{6752F0CA-F9B1-4D4C-BC48-9D36AA321D06}" type="presParOf" srcId="{AB7CBE6D-92DB-493F-A231-970BB9FAC913}" destId="{58EC0D8A-EA73-4513-9FD4-982B2B7F9253}" srcOrd="1" destOrd="0" presId="urn:microsoft.com/office/officeart/2008/layout/VerticalCurvedList"/>
    <dgm:cxn modelId="{6B5AF19F-4FD9-4402-BE30-52C98022C514}" type="presParOf" srcId="{AB7CBE6D-92DB-493F-A231-970BB9FAC913}" destId="{0F651784-51A6-4F94-AA46-37956881208B}" srcOrd="2" destOrd="0" presId="urn:microsoft.com/office/officeart/2008/layout/VerticalCurvedList"/>
    <dgm:cxn modelId="{D4D64AFB-1313-4FD2-9ECD-84EFA92A4C7F}" type="presParOf" srcId="{0F651784-51A6-4F94-AA46-37956881208B}" destId="{E887ADC0-7112-43BF-9DB8-39C0D35F9468}" srcOrd="0" destOrd="0" presId="urn:microsoft.com/office/officeart/2008/layout/VerticalCurvedList"/>
    <dgm:cxn modelId="{34722C66-EC28-4FB4-A51F-8582FF74AB17}" type="presParOf" srcId="{AB7CBE6D-92DB-493F-A231-970BB9FAC913}" destId="{4E19206F-38BA-4C6B-9062-6FF82A93DA3F}" srcOrd="3" destOrd="0" presId="urn:microsoft.com/office/officeart/2008/layout/VerticalCurvedList"/>
    <dgm:cxn modelId="{013D2C00-0434-42EB-85BB-1E2DF366D452}" type="presParOf" srcId="{AB7CBE6D-92DB-493F-A231-970BB9FAC913}" destId="{5F2A53AD-5DBD-4B34-A2BC-993767435B77}" srcOrd="4" destOrd="0" presId="urn:microsoft.com/office/officeart/2008/layout/VerticalCurvedList"/>
    <dgm:cxn modelId="{0E4EBE84-DDF5-431F-988C-73F63281CE3D}" type="presParOf" srcId="{5F2A53AD-5DBD-4B34-A2BC-993767435B77}" destId="{8EAA91E2-7CB0-4F42-B675-164782B342E5}" srcOrd="0" destOrd="0" presId="urn:microsoft.com/office/officeart/2008/layout/VerticalCurvedList"/>
    <dgm:cxn modelId="{21681E4E-2871-42CC-9FEF-B36E732D868B}" type="presParOf" srcId="{AB7CBE6D-92DB-493F-A231-970BB9FAC913}" destId="{2C3626CE-82A4-4BF6-9A38-67E040DE4A88}" srcOrd="5" destOrd="0" presId="urn:microsoft.com/office/officeart/2008/layout/VerticalCurvedList"/>
    <dgm:cxn modelId="{A4B2F372-8FD4-42E3-BF94-CB0BED19D66E}" type="presParOf" srcId="{AB7CBE6D-92DB-493F-A231-970BB9FAC913}" destId="{3A7C2B78-9142-470D-A58E-2D994C7D121B}" srcOrd="6" destOrd="0" presId="urn:microsoft.com/office/officeart/2008/layout/VerticalCurvedList"/>
    <dgm:cxn modelId="{4C8914B7-F276-40C0-AD30-35A1B8FBBCA8}" type="presParOf" srcId="{3A7C2B78-9142-470D-A58E-2D994C7D121B}" destId="{6DCD4AA9-F816-46F0-861D-9D186B9E043A}" srcOrd="0" destOrd="0" presId="urn:microsoft.com/office/officeart/2008/layout/VerticalCurvedList"/>
    <dgm:cxn modelId="{18043BC8-14C2-4213-9384-92023BE3D550}" type="presParOf" srcId="{AB7CBE6D-92DB-493F-A231-970BB9FAC913}" destId="{3179DB92-B911-4773-A10A-DAD989001ADC}" srcOrd="7" destOrd="0" presId="urn:microsoft.com/office/officeart/2008/layout/VerticalCurvedList"/>
    <dgm:cxn modelId="{9635A886-B09B-4129-9290-858C318B5A54}" type="presParOf" srcId="{AB7CBE6D-92DB-493F-A231-970BB9FAC913}" destId="{2371A3E6-482B-48E7-A712-D432968EB3BA}" srcOrd="8" destOrd="0" presId="urn:microsoft.com/office/officeart/2008/layout/VerticalCurvedList"/>
    <dgm:cxn modelId="{708D4D92-5B93-46A2-ACC8-5315D8BAA3BE}" type="presParOf" srcId="{2371A3E6-482B-48E7-A712-D432968EB3BA}" destId="{242EEDB1-4270-4B25-B894-9D3A82662A96}" srcOrd="0" destOrd="0" presId="urn:microsoft.com/office/officeart/2008/layout/VerticalCurvedList"/>
    <dgm:cxn modelId="{CAF50307-E3D4-4026-95EB-78FA9E64CD02}" type="presParOf" srcId="{AB7CBE6D-92DB-493F-A231-970BB9FAC913}" destId="{D1DD9B90-9708-49B1-A2C5-5A979DDF3A31}" srcOrd="9" destOrd="0" presId="urn:microsoft.com/office/officeart/2008/layout/VerticalCurvedList"/>
    <dgm:cxn modelId="{9D4B7EF0-CA39-4D89-BBA1-390866942951}" type="presParOf" srcId="{AB7CBE6D-92DB-493F-A231-970BB9FAC913}" destId="{5CD3C487-E112-43A0-BDF4-FFFCE7F66339}" srcOrd="10" destOrd="0" presId="urn:microsoft.com/office/officeart/2008/layout/VerticalCurvedList"/>
    <dgm:cxn modelId="{46338AD6-4CC1-43FF-83A0-09D6973D6536}" type="presParOf" srcId="{5CD3C487-E112-43A0-BDF4-FFFCE7F66339}" destId="{D98ED0B3-3317-480D-A9E9-66FF68195DCE}" srcOrd="0" destOrd="0" presId="urn:microsoft.com/office/officeart/2008/layout/VerticalCurvedList"/>
    <dgm:cxn modelId="{53CE8971-0ED0-4FCA-BDF5-5BB042090202}" type="presParOf" srcId="{AB7CBE6D-92DB-493F-A231-970BB9FAC913}" destId="{8BAAAE5A-798B-4F27-895C-6157D55ED658}" srcOrd="11" destOrd="0" presId="urn:microsoft.com/office/officeart/2008/layout/VerticalCurvedList"/>
    <dgm:cxn modelId="{734C85B6-8EB3-4416-9A75-1551833CE4A5}" type="presParOf" srcId="{AB7CBE6D-92DB-493F-A231-970BB9FAC913}" destId="{9C3FAEED-3FFD-48A7-9ACF-5098E26C20CD}" srcOrd="12" destOrd="0" presId="urn:microsoft.com/office/officeart/2008/layout/VerticalCurvedList"/>
    <dgm:cxn modelId="{DE617C88-BF7D-4571-928B-E5217CDEBDC1}" type="presParOf" srcId="{9C3FAEED-3FFD-48A7-9ACF-5098E26C20CD}" destId="{304ED2B5-03BE-4F9E-86E8-05DECC1C4900}" srcOrd="0" destOrd="0" presId="urn:microsoft.com/office/officeart/2008/layout/VerticalCurvedList"/>
    <dgm:cxn modelId="{59812175-F23A-4AC7-837C-8A068C2FAC92}" type="presParOf" srcId="{AB7CBE6D-92DB-493F-A231-970BB9FAC913}" destId="{6662304D-CE58-4D64-9109-6636057A7805}" srcOrd="13" destOrd="0" presId="urn:microsoft.com/office/officeart/2008/layout/VerticalCurvedList"/>
    <dgm:cxn modelId="{F2CA9D58-70E8-4A21-9B2D-5963D2801C04}" type="presParOf" srcId="{AB7CBE6D-92DB-493F-A231-970BB9FAC913}" destId="{08939440-EF93-4BBB-84FA-40571332CC13}" srcOrd="14" destOrd="0" presId="urn:microsoft.com/office/officeart/2008/layout/VerticalCurvedList"/>
    <dgm:cxn modelId="{47A4A64B-9F11-4C65-9650-ECE2CE5DDE1E}" type="presParOf" srcId="{08939440-EF93-4BBB-84FA-40571332CC13}" destId="{42683F1F-A1E3-45C8-8A76-F25E0B5CA015}"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7CFB165-0B22-4A17-9C09-F6C0AE9E491D}" type="doc">
      <dgm:prSet loTypeId="urn:microsoft.com/office/officeart/2008/layout/VerticalCurvedList" loCatId="list" qsTypeId="urn:microsoft.com/office/officeart/2005/8/quickstyle/3d1" qsCatId="3D" csTypeId="urn:microsoft.com/office/officeart/2005/8/colors/colorful1" csCatId="colorful" phldr="1"/>
      <dgm:spPr/>
      <dgm:t>
        <a:bodyPr/>
        <a:lstStyle/>
        <a:p>
          <a:endParaRPr lang="tr-TR"/>
        </a:p>
      </dgm:t>
    </dgm:pt>
    <dgm:pt modelId="{50B3AE23-7198-433A-98FA-D5286DD556B7}">
      <dgm:prSet phldrT="[Metin]" custT="1"/>
      <dgm:spPr/>
      <dgm:t>
        <a:bodyPr/>
        <a:lstStyle/>
        <a:p>
          <a:r>
            <a:rPr lang="tr-TR" sz="2000" b="1" dirty="0" smtClean="0"/>
            <a:t>Select </a:t>
          </a:r>
          <a:r>
            <a:rPr lang="tr-TR" sz="2000" b="1" dirty="0" err="1" smtClean="0"/>
            <a:t>the</a:t>
          </a:r>
          <a:r>
            <a:rPr lang="tr-TR" sz="2000" b="1" dirty="0" smtClean="0"/>
            <a:t> </a:t>
          </a:r>
          <a:r>
            <a:rPr lang="tr-TR" sz="2000" b="1" dirty="0" err="1" smtClean="0"/>
            <a:t>winners</a:t>
          </a:r>
          <a:endParaRPr lang="tr-TR" sz="2000" b="1" dirty="0">
            <a:latin typeface="Segoe Print" pitchFamily="2" charset="0"/>
          </a:endParaRPr>
        </a:p>
      </dgm:t>
    </dgm:pt>
    <dgm:pt modelId="{801177C2-86FC-4F19-A723-8D07DB9F4082}" type="parTrans" cxnId="{5C9B19E9-3B61-4730-B4E1-382419C34840}">
      <dgm:prSet/>
      <dgm:spPr/>
      <dgm:t>
        <a:bodyPr/>
        <a:lstStyle/>
        <a:p>
          <a:endParaRPr lang="tr-TR" b="1"/>
        </a:p>
      </dgm:t>
    </dgm:pt>
    <dgm:pt modelId="{10FB2DA0-C3DC-4A9D-920F-5AA3FC18B803}" type="sibTrans" cxnId="{5C9B19E9-3B61-4730-B4E1-382419C34840}">
      <dgm:prSet/>
      <dgm:spPr/>
      <dgm:t>
        <a:bodyPr/>
        <a:lstStyle/>
        <a:p>
          <a:endParaRPr lang="tr-TR" b="1"/>
        </a:p>
      </dgm:t>
    </dgm:pt>
    <dgm:pt modelId="{9F09DDF0-7D1F-4BE1-AEB3-F9914FB9A947}">
      <dgm:prSet/>
      <dgm:spPr/>
      <dgm:t>
        <a:bodyPr/>
        <a:lstStyle/>
        <a:p>
          <a:r>
            <a:rPr lang="en-US" b="1" smtClean="0"/>
            <a:t>Prepare to communicate the winners </a:t>
          </a:r>
          <a:endParaRPr lang="en-US" dirty="0"/>
        </a:p>
      </dgm:t>
    </dgm:pt>
    <dgm:pt modelId="{CCCD733E-5A91-4BAB-81D9-32E483FAD7AA}" type="parTrans" cxnId="{00E5E141-F1FE-42B2-9430-AC63610347A6}">
      <dgm:prSet/>
      <dgm:spPr/>
      <dgm:t>
        <a:bodyPr/>
        <a:lstStyle/>
        <a:p>
          <a:endParaRPr lang="tr-TR"/>
        </a:p>
      </dgm:t>
    </dgm:pt>
    <dgm:pt modelId="{A81ECEB2-120E-4AFC-8BA7-A54CDB95197D}" type="sibTrans" cxnId="{00E5E141-F1FE-42B2-9430-AC63610347A6}">
      <dgm:prSet/>
      <dgm:spPr/>
      <dgm:t>
        <a:bodyPr/>
        <a:lstStyle/>
        <a:p>
          <a:endParaRPr lang="tr-TR"/>
        </a:p>
      </dgm:t>
    </dgm:pt>
    <dgm:pt modelId="{1A2663D2-D875-49D0-9A28-B551393ED5B0}">
      <dgm:prSet/>
      <dgm:spPr/>
      <dgm:t>
        <a:bodyPr/>
        <a:lstStyle/>
        <a:p>
          <a:r>
            <a:rPr lang="tr-TR" b="1" dirty="0" smtClean="0"/>
            <a:t>N</a:t>
          </a:r>
          <a:r>
            <a:rPr lang="en-US" b="1" dirty="0" err="1" smtClean="0"/>
            <a:t>ational</a:t>
          </a:r>
          <a:r>
            <a:rPr lang="en-US" b="1" dirty="0" smtClean="0"/>
            <a:t> Awards celebration to publicly award the winners </a:t>
          </a:r>
          <a:endParaRPr lang="en-US" dirty="0"/>
        </a:p>
      </dgm:t>
    </dgm:pt>
    <dgm:pt modelId="{92496EE6-0154-4A42-9C74-8C0F02F6B78E}" type="parTrans" cxnId="{485EC947-778C-4BC1-A70F-386188324CE0}">
      <dgm:prSet/>
      <dgm:spPr/>
      <dgm:t>
        <a:bodyPr/>
        <a:lstStyle/>
        <a:p>
          <a:endParaRPr lang="tr-TR"/>
        </a:p>
      </dgm:t>
    </dgm:pt>
    <dgm:pt modelId="{AF409478-5346-44FB-8747-DDFB93ACC38F}" type="sibTrans" cxnId="{485EC947-778C-4BC1-A70F-386188324CE0}">
      <dgm:prSet/>
      <dgm:spPr/>
      <dgm:t>
        <a:bodyPr/>
        <a:lstStyle/>
        <a:p>
          <a:endParaRPr lang="tr-TR"/>
        </a:p>
      </dgm:t>
    </dgm:pt>
    <dgm:pt modelId="{B87D8F72-C580-4774-92CB-D6DE87F2554E}">
      <dgm:prSet/>
      <dgm:spPr/>
      <dgm:t>
        <a:bodyPr/>
        <a:lstStyle/>
        <a:p>
          <a:r>
            <a:rPr lang="en-US" b="1" dirty="0" smtClean="0"/>
            <a:t>Communicate the winners to CSR</a:t>
          </a:r>
          <a:r>
            <a:rPr lang="tr-TR" b="1" dirty="0" err="1" smtClean="0"/>
            <a:t>forALL</a:t>
          </a:r>
          <a:r>
            <a:rPr lang="tr-TR" b="1" dirty="0" smtClean="0"/>
            <a:t> </a:t>
          </a:r>
          <a:r>
            <a:rPr lang="en-US" b="1" dirty="0" smtClean="0"/>
            <a:t>and promote them widely </a:t>
          </a:r>
          <a:endParaRPr lang="en-US" dirty="0"/>
        </a:p>
      </dgm:t>
    </dgm:pt>
    <dgm:pt modelId="{6087CD3B-4982-46C1-BE5C-7D1D7261D1FF}" type="parTrans" cxnId="{C9FAE37B-EBBD-4D23-ABC9-2A38B6C6D12A}">
      <dgm:prSet/>
      <dgm:spPr/>
      <dgm:t>
        <a:bodyPr/>
        <a:lstStyle/>
        <a:p>
          <a:endParaRPr lang="tr-TR"/>
        </a:p>
      </dgm:t>
    </dgm:pt>
    <dgm:pt modelId="{D452DE08-23CB-437E-9509-1E16B772D7E1}" type="sibTrans" cxnId="{C9FAE37B-EBBD-4D23-ABC9-2A38B6C6D12A}">
      <dgm:prSet/>
      <dgm:spPr/>
      <dgm:t>
        <a:bodyPr/>
        <a:lstStyle/>
        <a:p>
          <a:endParaRPr lang="tr-TR"/>
        </a:p>
      </dgm:t>
    </dgm:pt>
    <dgm:pt modelId="{EDAA6C60-238B-4B1D-9DA7-92A6D3A996E9}">
      <dgm:prSet/>
      <dgm:spPr/>
      <dgm:t>
        <a:bodyPr/>
        <a:lstStyle/>
        <a:p>
          <a:r>
            <a:rPr lang="en-US" b="1" dirty="0" smtClean="0"/>
            <a:t>Provide feedback and information to participants who did not win </a:t>
          </a:r>
          <a:endParaRPr lang="en-US" dirty="0"/>
        </a:p>
      </dgm:t>
    </dgm:pt>
    <dgm:pt modelId="{D9B856B3-F761-4447-B73B-E6835169D62D}" type="parTrans" cxnId="{F87AA58E-004D-478A-ACD9-48143AB60E41}">
      <dgm:prSet/>
      <dgm:spPr/>
      <dgm:t>
        <a:bodyPr/>
        <a:lstStyle/>
        <a:p>
          <a:endParaRPr lang="tr-TR"/>
        </a:p>
      </dgm:t>
    </dgm:pt>
    <dgm:pt modelId="{5EF6C629-1FD7-4275-B0B5-287359F15738}" type="sibTrans" cxnId="{F87AA58E-004D-478A-ACD9-48143AB60E41}">
      <dgm:prSet/>
      <dgm:spPr/>
      <dgm:t>
        <a:bodyPr/>
        <a:lstStyle/>
        <a:p>
          <a:endParaRPr lang="tr-TR"/>
        </a:p>
      </dgm:t>
    </dgm:pt>
    <dgm:pt modelId="{98664C75-680F-43D9-8430-7D2F74A8E6DB}">
      <dgm:prSet/>
      <dgm:spPr/>
      <dgm:t>
        <a:bodyPr/>
        <a:lstStyle/>
        <a:p>
          <a:r>
            <a:rPr lang="en-US" b="1" dirty="0" smtClean="0"/>
            <a:t>Attend the CSR</a:t>
          </a:r>
          <a:r>
            <a:rPr lang="tr-TR" b="1" dirty="0" err="1" smtClean="0"/>
            <a:t>forALL</a:t>
          </a:r>
          <a:r>
            <a:rPr lang="en-US" b="1" dirty="0" smtClean="0"/>
            <a:t> Award Ceremony</a:t>
          </a:r>
          <a:endParaRPr lang="en-US" dirty="0"/>
        </a:p>
      </dgm:t>
    </dgm:pt>
    <dgm:pt modelId="{FF07F9FA-CFC9-4389-BFE1-01D6BAEA3310}" type="parTrans" cxnId="{7993255A-561E-452E-A481-2A33BE9811AD}">
      <dgm:prSet/>
      <dgm:spPr/>
      <dgm:t>
        <a:bodyPr/>
        <a:lstStyle/>
        <a:p>
          <a:endParaRPr lang="tr-TR"/>
        </a:p>
      </dgm:t>
    </dgm:pt>
    <dgm:pt modelId="{98B88C83-5075-47BA-9FD1-8B1D18DC6028}" type="sibTrans" cxnId="{7993255A-561E-452E-A481-2A33BE9811AD}">
      <dgm:prSet/>
      <dgm:spPr/>
      <dgm:t>
        <a:bodyPr/>
        <a:lstStyle/>
        <a:p>
          <a:endParaRPr lang="tr-TR"/>
        </a:p>
      </dgm:t>
    </dgm:pt>
    <dgm:pt modelId="{50441BC6-6025-4A6F-9CED-6DE85EB40E4D}">
      <dgm:prSet/>
      <dgm:spPr/>
      <dgm:t>
        <a:bodyPr/>
        <a:lstStyle/>
        <a:p>
          <a:r>
            <a:rPr lang="tr-TR" b="1" smtClean="0"/>
            <a:t>R</a:t>
          </a:r>
          <a:r>
            <a:rPr lang="en-US" b="1" smtClean="0"/>
            <a:t>eport back to CSR</a:t>
          </a:r>
          <a:r>
            <a:rPr lang="tr-TR" b="1" smtClean="0"/>
            <a:t>forALL </a:t>
          </a:r>
          <a:r>
            <a:rPr lang="en-US" b="1" smtClean="0"/>
            <a:t>to prepare the interim &amp; final report </a:t>
          </a:r>
          <a:endParaRPr lang="en-US" dirty="0"/>
        </a:p>
      </dgm:t>
    </dgm:pt>
    <dgm:pt modelId="{B9275B6B-D558-4930-8211-81E4A5A0FD4D}" type="parTrans" cxnId="{F6B5114C-9014-4012-94B4-618171638854}">
      <dgm:prSet/>
      <dgm:spPr/>
      <dgm:t>
        <a:bodyPr/>
        <a:lstStyle/>
        <a:p>
          <a:endParaRPr lang="tr-TR"/>
        </a:p>
      </dgm:t>
    </dgm:pt>
    <dgm:pt modelId="{A5B9BD92-F79D-4A65-AC1C-972894A6B2E1}" type="sibTrans" cxnId="{F6B5114C-9014-4012-94B4-618171638854}">
      <dgm:prSet/>
      <dgm:spPr/>
      <dgm:t>
        <a:bodyPr/>
        <a:lstStyle/>
        <a:p>
          <a:endParaRPr lang="tr-TR"/>
        </a:p>
      </dgm:t>
    </dgm:pt>
    <dgm:pt modelId="{CAE2AEC5-211B-4994-A782-A2FE5C2D3E22}" type="pres">
      <dgm:prSet presAssocID="{67CFB165-0B22-4A17-9C09-F6C0AE9E491D}" presName="Name0" presStyleCnt="0">
        <dgm:presLayoutVars>
          <dgm:chMax val="7"/>
          <dgm:chPref val="7"/>
          <dgm:dir/>
        </dgm:presLayoutVars>
      </dgm:prSet>
      <dgm:spPr/>
      <dgm:t>
        <a:bodyPr/>
        <a:lstStyle/>
        <a:p>
          <a:endParaRPr lang="tr-TR"/>
        </a:p>
      </dgm:t>
    </dgm:pt>
    <dgm:pt modelId="{AB7CBE6D-92DB-493F-A231-970BB9FAC913}" type="pres">
      <dgm:prSet presAssocID="{67CFB165-0B22-4A17-9C09-F6C0AE9E491D}" presName="Name1" presStyleCnt="0"/>
      <dgm:spPr/>
    </dgm:pt>
    <dgm:pt modelId="{2E11D834-4510-441D-A343-EBA491AE9040}" type="pres">
      <dgm:prSet presAssocID="{67CFB165-0B22-4A17-9C09-F6C0AE9E491D}" presName="cycle" presStyleCnt="0"/>
      <dgm:spPr/>
    </dgm:pt>
    <dgm:pt modelId="{538823AE-EB2D-406B-9E30-B0898D21FD28}" type="pres">
      <dgm:prSet presAssocID="{67CFB165-0B22-4A17-9C09-F6C0AE9E491D}" presName="srcNode" presStyleLbl="node1" presStyleIdx="0" presStyleCnt="7"/>
      <dgm:spPr/>
    </dgm:pt>
    <dgm:pt modelId="{89517BA0-3D82-4134-8A9E-7D75355DC299}" type="pres">
      <dgm:prSet presAssocID="{67CFB165-0B22-4A17-9C09-F6C0AE9E491D}" presName="conn" presStyleLbl="parChTrans1D2" presStyleIdx="0" presStyleCnt="1"/>
      <dgm:spPr/>
      <dgm:t>
        <a:bodyPr/>
        <a:lstStyle/>
        <a:p>
          <a:endParaRPr lang="tr-TR"/>
        </a:p>
      </dgm:t>
    </dgm:pt>
    <dgm:pt modelId="{DA770673-C7D2-4D82-B79F-8733B907ACB1}" type="pres">
      <dgm:prSet presAssocID="{67CFB165-0B22-4A17-9C09-F6C0AE9E491D}" presName="extraNode" presStyleLbl="node1" presStyleIdx="0" presStyleCnt="7"/>
      <dgm:spPr/>
    </dgm:pt>
    <dgm:pt modelId="{23541274-9465-4762-A125-7D4D32AEAB2E}" type="pres">
      <dgm:prSet presAssocID="{67CFB165-0B22-4A17-9C09-F6C0AE9E491D}" presName="dstNode" presStyleLbl="node1" presStyleIdx="0" presStyleCnt="7"/>
      <dgm:spPr/>
    </dgm:pt>
    <dgm:pt modelId="{58EC0D8A-EA73-4513-9FD4-982B2B7F9253}" type="pres">
      <dgm:prSet presAssocID="{50B3AE23-7198-433A-98FA-D5286DD556B7}" presName="text_1" presStyleLbl="node1" presStyleIdx="0" presStyleCnt="7">
        <dgm:presLayoutVars>
          <dgm:bulletEnabled val="1"/>
        </dgm:presLayoutVars>
      </dgm:prSet>
      <dgm:spPr/>
      <dgm:t>
        <a:bodyPr/>
        <a:lstStyle/>
        <a:p>
          <a:endParaRPr lang="tr-TR"/>
        </a:p>
      </dgm:t>
    </dgm:pt>
    <dgm:pt modelId="{0F651784-51A6-4F94-AA46-37956881208B}" type="pres">
      <dgm:prSet presAssocID="{50B3AE23-7198-433A-98FA-D5286DD556B7}" presName="accent_1" presStyleCnt="0"/>
      <dgm:spPr/>
    </dgm:pt>
    <dgm:pt modelId="{E887ADC0-7112-43BF-9DB8-39C0D35F9468}" type="pres">
      <dgm:prSet presAssocID="{50B3AE23-7198-433A-98FA-D5286DD556B7}" presName="accentRepeatNode" presStyleLbl="solidFgAcc1" presStyleIdx="0" presStyleCnt="7"/>
      <dgm:spPr/>
    </dgm:pt>
    <dgm:pt modelId="{BAC9D874-11C3-49F1-ABFB-1045C2A62C8C}" type="pres">
      <dgm:prSet presAssocID="{9F09DDF0-7D1F-4BE1-AEB3-F9914FB9A947}" presName="text_2" presStyleLbl="node1" presStyleIdx="1" presStyleCnt="7">
        <dgm:presLayoutVars>
          <dgm:bulletEnabled val="1"/>
        </dgm:presLayoutVars>
      </dgm:prSet>
      <dgm:spPr/>
      <dgm:t>
        <a:bodyPr/>
        <a:lstStyle/>
        <a:p>
          <a:endParaRPr lang="tr-TR"/>
        </a:p>
      </dgm:t>
    </dgm:pt>
    <dgm:pt modelId="{BCDC197C-7F2F-4F6C-B022-F36C0FC65B3B}" type="pres">
      <dgm:prSet presAssocID="{9F09DDF0-7D1F-4BE1-AEB3-F9914FB9A947}" presName="accent_2" presStyleCnt="0"/>
      <dgm:spPr/>
    </dgm:pt>
    <dgm:pt modelId="{FC07F73E-731C-472E-916C-140C9806A405}" type="pres">
      <dgm:prSet presAssocID="{9F09DDF0-7D1F-4BE1-AEB3-F9914FB9A947}" presName="accentRepeatNode" presStyleLbl="solidFgAcc1" presStyleIdx="1" presStyleCnt="7"/>
      <dgm:spPr/>
    </dgm:pt>
    <dgm:pt modelId="{181B848D-EE48-429B-A91F-A2BB5949275F}" type="pres">
      <dgm:prSet presAssocID="{1A2663D2-D875-49D0-9A28-B551393ED5B0}" presName="text_3" presStyleLbl="node1" presStyleIdx="2" presStyleCnt="7">
        <dgm:presLayoutVars>
          <dgm:bulletEnabled val="1"/>
        </dgm:presLayoutVars>
      </dgm:prSet>
      <dgm:spPr/>
      <dgm:t>
        <a:bodyPr/>
        <a:lstStyle/>
        <a:p>
          <a:endParaRPr lang="tr-TR"/>
        </a:p>
      </dgm:t>
    </dgm:pt>
    <dgm:pt modelId="{4227E7FA-B31C-4345-86BB-E331D258F5CD}" type="pres">
      <dgm:prSet presAssocID="{1A2663D2-D875-49D0-9A28-B551393ED5B0}" presName="accent_3" presStyleCnt="0"/>
      <dgm:spPr/>
    </dgm:pt>
    <dgm:pt modelId="{69A39B3D-DF65-45DA-B175-822FF41696EE}" type="pres">
      <dgm:prSet presAssocID="{1A2663D2-D875-49D0-9A28-B551393ED5B0}" presName="accentRepeatNode" presStyleLbl="solidFgAcc1" presStyleIdx="2" presStyleCnt="7"/>
      <dgm:spPr/>
    </dgm:pt>
    <dgm:pt modelId="{DFF0C615-2E78-49EF-A9C9-719905194117}" type="pres">
      <dgm:prSet presAssocID="{B87D8F72-C580-4774-92CB-D6DE87F2554E}" presName="text_4" presStyleLbl="node1" presStyleIdx="3" presStyleCnt="7">
        <dgm:presLayoutVars>
          <dgm:bulletEnabled val="1"/>
        </dgm:presLayoutVars>
      </dgm:prSet>
      <dgm:spPr/>
      <dgm:t>
        <a:bodyPr/>
        <a:lstStyle/>
        <a:p>
          <a:endParaRPr lang="tr-TR"/>
        </a:p>
      </dgm:t>
    </dgm:pt>
    <dgm:pt modelId="{D460E782-E589-4AF3-80DD-077CF8AB0D8A}" type="pres">
      <dgm:prSet presAssocID="{B87D8F72-C580-4774-92CB-D6DE87F2554E}" presName="accent_4" presStyleCnt="0"/>
      <dgm:spPr/>
    </dgm:pt>
    <dgm:pt modelId="{2EC4299A-1E3F-430C-9984-AAD35986C6E1}" type="pres">
      <dgm:prSet presAssocID="{B87D8F72-C580-4774-92CB-D6DE87F2554E}" presName="accentRepeatNode" presStyleLbl="solidFgAcc1" presStyleIdx="3" presStyleCnt="7"/>
      <dgm:spPr/>
    </dgm:pt>
    <dgm:pt modelId="{28453E4D-6C7B-4007-8D71-C7DACB0FAF12}" type="pres">
      <dgm:prSet presAssocID="{EDAA6C60-238B-4B1D-9DA7-92A6D3A996E9}" presName="text_5" presStyleLbl="node1" presStyleIdx="4" presStyleCnt="7">
        <dgm:presLayoutVars>
          <dgm:bulletEnabled val="1"/>
        </dgm:presLayoutVars>
      </dgm:prSet>
      <dgm:spPr/>
      <dgm:t>
        <a:bodyPr/>
        <a:lstStyle/>
        <a:p>
          <a:endParaRPr lang="tr-TR"/>
        </a:p>
      </dgm:t>
    </dgm:pt>
    <dgm:pt modelId="{6C177CFD-4D56-4A35-AC79-4E37C7661B90}" type="pres">
      <dgm:prSet presAssocID="{EDAA6C60-238B-4B1D-9DA7-92A6D3A996E9}" presName="accent_5" presStyleCnt="0"/>
      <dgm:spPr/>
    </dgm:pt>
    <dgm:pt modelId="{D0DD03DF-A209-4341-AA4C-9E71D5DDAECB}" type="pres">
      <dgm:prSet presAssocID="{EDAA6C60-238B-4B1D-9DA7-92A6D3A996E9}" presName="accentRepeatNode" presStyleLbl="solidFgAcc1" presStyleIdx="4" presStyleCnt="7"/>
      <dgm:spPr/>
    </dgm:pt>
    <dgm:pt modelId="{513AA680-88DE-4FE5-BA9D-5E086325B96B}" type="pres">
      <dgm:prSet presAssocID="{98664C75-680F-43D9-8430-7D2F74A8E6DB}" presName="text_6" presStyleLbl="node1" presStyleIdx="5" presStyleCnt="7">
        <dgm:presLayoutVars>
          <dgm:bulletEnabled val="1"/>
        </dgm:presLayoutVars>
      </dgm:prSet>
      <dgm:spPr/>
      <dgm:t>
        <a:bodyPr/>
        <a:lstStyle/>
        <a:p>
          <a:endParaRPr lang="tr-TR"/>
        </a:p>
      </dgm:t>
    </dgm:pt>
    <dgm:pt modelId="{F3EE7A16-ED4C-461A-95AF-B2D3BA6C09FE}" type="pres">
      <dgm:prSet presAssocID="{98664C75-680F-43D9-8430-7D2F74A8E6DB}" presName="accent_6" presStyleCnt="0"/>
      <dgm:spPr/>
    </dgm:pt>
    <dgm:pt modelId="{4934FEE0-7492-4EB9-9F4B-3B774ED0C2D6}" type="pres">
      <dgm:prSet presAssocID="{98664C75-680F-43D9-8430-7D2F74A8E6DB}" presName="accentRepeatNode" presStyleLbl="solidFgAcc1" presStyleIdx="5" presStyleCnt="7"/>
      <dgm:spPr/>
    </dgm:pt>
    <dgm:pt modelId="{79958A52-F1D2-42AC-A3F3-8F2F8B9842D2}" type="pres">
      <dgm:prSet presAssocID="{50441BC6-6025-4A6F-9CED-6DE85EB40E4D}" presName="text_7" presStyleLbl="node1" presStyleIdx="6" presStyleCnt="7">
        <dgm:presLayoutVars>
          <dgm:bulletEnabled val="1"/>
        </dgm:presLayoutVars>
      </dgm:prSet>
      <dgm:spPr/>
      <dgm:t>
        <a:bodyPr/>
        <a:lstStyle/>
        <a:p>
          <a:endParaRPr lang="tr-TR"/>
        </a:p>
      </dgm:t>
    </dgm:pt>
    <dgm:pt modelId="{BC139F46-D1CB-4892-A7A3-889F2E15A4F4}" type="pres">
      <dgm:prSet presAssocID="{50441BC6-6025-4A6F-9CED-6DE85EB40E4D}" presName="accent_7" presStyleCnt="0"/>
      <dgm:spPr/>
    </dgm:pt>
    <dgm:pt modelId="{4BD9AF01-4B74-4915-A87F-F3C4774D1F7B}" type="pres">
      <dgm:prSet presAssocID="{50441BC6-6025-4A6F-9CED-6DE85EB40E4D}" presName="accentRepeatNode" presStyleLbl="solidFgAcc1" presStyleIdx="6" presStyleCnt="7"/>
      <dgm:spPr/>
    </dgm:pt>
  </dgm:ptLst>
  <dgm:cxnLst>
    <dgm:cxn modelId="{36155881-FA17-4E60-B6E9-1C3B6DC52ADE}" type="presOf" srcId="{EDAA6C60-238B-4B1D-9DA7-92A6D3A996E9}" destId="{28453E4D-6C7B-4007-8D71-C7DACB0FAF12}" srcOrd="0" destOrd="0" presId="urn:microsoft.com/office/officeart/2008/layout/VerticalCurvedList"/>
    <dgm:cxn modelId="{5C9B19E9-3B61-4730-B4E1-382419C34840}" srcId="{67CFB165-0B22-4A17-9C09-F6C0AE9E491D}" destId="{50B3AE23-7198-433A-98FA-D5286DD556B7}" srcOrd="0" destOrd="0" parTransId="{801177C2-86FC-4F19-A723-8D07DB9F4082}" sibTransId="{10FB2DA0-C3DC-4A9D-920F-5AA3FC18B803}"/>
    <dgm:cxn modelId="{5C98562A-1F63-421B-88CD-4AA3903E7B73}" type="presOf" srcId="{67CFB165-0B22-4A17-9C09-F6C0AE9E491D}" destId="{CAE2AEC5-211B-4994-A782-A2FE5C2D3E22}" srcOrd="0" destOrd="0" presId="urn:microsoft.com/office/officeart/2008/layout/VerticalCurvedList"/>
    <dgm:cxn modelId="{3380C0D7-75A5-48B0-9FC0-378AAE7C3D6C}" type="presOf" srcId="{9F09DDF0-7D1F-4BE1-AEB3-F9914FB9A947}" destId="{BAC9D874-11C3-49F1-ABFB-1045C2A62C8C}" srcOrd="0" destOrd="0" presId="urn:microsoft.com/office/officeart/2008/layout/VerticalCurvedList"/>
    <dgm:cxn modelId="{91ECE060-756F-423F-AEBC-12DD4244A71E}" type="presOf" srcId="{98664C75-680F-43D9-8430-7D2F74A8E6DB}" destId="{513AA680-88DE-4FE5-BA9D-5E086325B96B}" srcOrd="0" destOrd="0" presId="urn:microsoft.com/office/officeart/2008/layout/VerticalCurvedList"/>
    <dgm:cxn modelId="{521F288E-3EE4-4222-9932-FD1220FA71F6}" type="presOf" srcId="{50B3AE23-7198-433A-98FA-D5286DD556B7}" destId="{58EC0D8A-EA73-4513-9FD4-982B2B7F9253}" srcOrd="0" destOrd="0" presId="urn:microsoft.com/office/officeart/2008/layout/VerticalCurvedList"/>
    <dgm:cxn modelId="{485EC947-778C-4BC1-A70F-386188324CE0}" srcId="{67CFB165-0B22-4A17-9C09-F6C0AE9E491D}" destId="{1A2663D2-D875-49D0-9A28-B551393ED5B0}" srcOrd="2" destOrd="0" parTransId="{92496EE6-0154-4A42-9C74-8C0F02F6B78E}" sibTransId="{AF409478-5346-44FB-8747-DDFB93ACC38F}"/>
    <dgm:cxn modelId="{F87AA58E-004D-478A-ACD9-48143AB60E41}" srcId="{67CFB165-0B22-4A17-9C09-F6C0AE9E491D}" destId="{EDAA6C60-238B-4B1D-9DA7-92A6D3A996E9}" srcOrd="4" destOrd="0" parTransId="{D9B856B3-F761-4447-B73B-E6835169D62D}" sibTransId="{5EF6C629-1FD7-4275-B0B5-287359F15738}"/>
    <dgm:cxn modelId="{FB9DE8F9-831D-4F8A-8027-A4CEF26493ED}" type="presOf" srcId="{1A2663D2-D875-49D0-9A28-B551393ED5B0}" destId="{181B848D-EE48-429B-A91F-A2BB5949275F}" srcOrd="0" destOrd="0" presId="urn:microsoft.com/office/officeart/2008/layout/VerticalCurvedList"/>
    <dgm:cxn modelId="{7993255A-561E-452E-A481-2A33BE9811AD}" srcId="{67CFB165-0B22-4A17-9C09-F6C0AE9E491D}" destId="{98664C75-680F-43D9-8430-7D2F74A8E6DB}" srcOrd="5" destOrd="0" parTransId="{FF07F9FA-CFC9-4389-BFE1-01D6BAEA3310}" sibTransId="{98B88C83-5075-47BA-9FD1-8B1D18DC6028}"/>
    <dgm:cxn modelId="{F0DC5E6B-29D4-40F1-B5F7-2114253A8C04}" type="presOf" srcId="{10FB2DA0-C3DC-4A9D-920F-5AA3FC18B803}" destId="{89517BA0-3D82-4134-8A9E-7D75355DC299}" srcOrd="0" destOrd="0" presId="urn:microsoft.com/office/officeart/2008/layout/VerticalCurvedList"/>
    <dgm:cxn modelId="{1C59F72B-B5AD-464D-A650-4365E7727FBE}" type="presOf" srcId="{50441BC6-6025-4A6F-9CED-6DE85EB40E4D}" destId="{79958A52-F1D2-42AC-A3F3-8F2F8B9842D2}" srcOrd="0" destOrd="0" presId="urn:microsoft.com/office/officeart/2008/layout/VerticalCurvedList"/>
    <dgm:cxn modelId="{00E5E141-F1FE-42B2-9430-AC63610347A6}" srcId="{67CFB165-0B22-4A17-9C09-F6C0AE9E491D}" destId="{9F09DDF0-7D1F-4BE1-AEB3-F9914FB9A947}" srcOrd="1" destOrd="0" parTransId="{CCCD733E-5A91-4BAB-81D9-32E483FAD7AA}" sibTransId="{A81ECEB2-120E-4AFC-8BA7-A54CDB95197D}"/>
    <dgm:cxn modelId="{C9FAE37B-EBBD-4D23-ABC9-2A38B6C6D12A}" srcId="{67CFB165-0B22-4A17-9C09-F6C0AE9E491D}" destId="{B87D8F72-C580-4774-92CB-D6DE87F2554E}" srcOrd="3" destOrd="0" parTransId="{6087CD3B-4982-46C1-BE5C-7D1D7261D1FF}" sibTransId="{D452DE08-23CB-437E-9509-1E16B772D7E1}"/>
    <dgm:cxn modelId="{F6B5114C-9014-4012-94B4-618171638854}" srcId="{67CFB165-0B22-4A17-9C09-F6C0AE9E491D}" destId="{50441BC6-6025-4A6F-9CED-6DE85EB40E4D}" srcOrd="6" destOrd="0" parTransId="{B9275B6B-D558-4930-8211-81E4A5A0FD4D}" sibTransId="{A5B9BD92-F79D-4A65-AC1C-972894A6B2E1}"/>
    <dgm:cxn modelId="{15B9CB4C-043B-431A-8ADB-81E11939328E}" type="presOf" srcId="{B87D8F72-C580-4774-92CB-D6DE87F2554E}" destId="{DFF0C615-2E78-49EF-A9C9-719905194117}" srcOrd="0" destOrd="0" presId="urn:microsoft.com/office/officeart/2008/layout/VerticalCurvedList"/>
    <dgm:cxn modelId="{C333BE4F-F8FB-4FD5-8E29-4A19B7A35D3C}" type="presParOf" srcId="{CAE2AEC5-211B-4994-A782-A2FE5C2D3E22}" destId="{AB7CBE6D-92DB-493F-A231-970BB9FAC913}" srcOrd="0" destOrd="0" presId="urn:microsoft.com/office/officeart/2008/layout/VerticalCurvedList"/>
    <dgm:cxn modelId="{44649B87-6095-49D3-8EB5-8538A9E3FD87}" type="presParOf" srcId="{AB7CBE6D-92DB-493F-A231-970BB9FAC913}" destId="{2E11D834-4510-441D-A343-EBA491AE9040}" srcOrd="0" destOrd="0" presId="urn:microsoft.com/office/officeart/2008/layout/VerticalCurvedList"/>
    <dgm:cxn modelId="{7AF2E2F1-504E-478B-94B7-938966A6F44B}" type="presParOf" srcId="{2E11D834-4510-441D-A343-EBA491AE9040}" destId="{538823AE-EB2D-406B-9E30-B0898D21FD28}" srcOrd="0" destOrd="0" presId="urn:microsoft.com/office/officeart/2008/layout/VerticalCurvedList"/>
    <dgm:cxn modelId="{2D73A7E4-72D9-462B-A280-295C2ABC498D}" type="presParOf" srcId="{2E11D834-4510-441D-A343-EBA491AE9040}" destId="{89517BA0-3D82-4134-8A9E-7D75355DC299}" srcOrd="1" destOrd="0" presId="urn:microsoft.com/office/officeart/2008/layout/VerticalCurvedList"/>
    <dgm:cxn modelId="{9AF8BC63-75B5-42EF-A9DB-5BEE4A5EA85A}" type="presParOf" srcId="{2E11D834-4510-441D-A343-EBA491AE9040}" destId="{DA770673-C7D2-4D82-B79F-8733B907ACB1}" srcOrd="2" destOrd="0" presId="urn:microsoft.com/office/officeart/2008/layout/VerticalCurvedList"/>
    <dgm:cxn modelId="{746B63C2-5C6E-41DA-9B8A-ACD7756A12E6}" type="presParOf" srcId="{2E11D834-4510-441D-A343-EBA491AE9040}" destId="{23541274-9465-4762-A125-7D4D32AEAB2E}" srcOrd="3" destOrd="0" presId="urn:microsoft.com/office/officeart/2008/layout/VerticalCurvedList"/>
    <dgm:cxn modelId="{4490A858-33EB-41CA-82BF-BDD15D8D8D5C}" type="presParOf" srcId="{AB7CBE6D-92DB-493F-A231-970BB9FAC913}" destId="{58EC0D8A-EA73-4513-9FD4-982B2B7F9253}" srcOrd="1" destOrd="0" presId="urn:microsoft.com/office/officeart/2008/layout/VerticalCurvedList"/>
    <dgm:cxn modelId="{7E34BA25-2DA8-4C5D-A6DE-148D7CA0C8A5}" type="presParOf" srcId="{AB7CBE6D-92DB-493F-A231-970BB9FAC913}" destId="{0F651784-51A6-4F94-AA46-37956881208B}" srcOrd="2" destOrd="0" presId="urn:microsoft.com/office/officeart/2008/layout/VerticalCurvedList"/>
    <dgm:cxn modelId="{B76A9154-72AF-4735-AE5E-D56D54079A69}" type="presParOf" srcId="{0F651784-51A6-4F94-AA46-37956881208B}" destId="{E887ADC0-7112-43BF-9DB8-39C0D35F9468}" srcOrd="0" destOrd="0" presId="urn:microsoft.com/office/officeart/2008/layout/VerticalCurvedList"/>
    <dgm:cxn modelId="{A7F45D91-A18E-4387-8A05-3BC93633E46E}" type="presParOf" srcId="{AB7CBE6D-92DB-493F-A231-970BB9FAC913}" destId="{BAC9D874-11C3-49F1-ABFB-1045C2A62C8C}" srcOrd="3" destOrd="0" presId="urn:microsoft.com/office/officeart/2008/layout/VerticalCurvedList"/>
    <dgm:cxn modelId="{5F3A98EC-349D-442F-BC18-B0B03BFFCF46}" type="presParOf" srcId="{AB7CBE6D-92DB-493F-A231-970BB9FAC913}" destId="{BCDC197C-7F2F-4F6C-B022-F36C0FC65B3B}" srcOrd="4" destOrd="0" presId="urn:microsoft.com/office/officeart/2008/layout/VerticalCurvedList"/>
    <dgm:cxn modelId="{DA7DAA18-770C-4CD4-BDA0-26516BB64731}" type="presParOf" srcId="{BCDC197C-7F2F-4F6C-B022-F36C0FC65B3B}" destId="{FC07F73E-731C-472E-916C-140C9806A405}" srcOrd="0" destOrd="0" presId="urn:microsoft.com/office/officeart/2008/layout/VerticalCurvedList"/>
    <dgm:cxn modelId="{18F95F56-A219-4190-A4DE-4E179EAC754A}" type="presParOf" srcId="{AB7CBE6D-92DB-493F-A231-970BB9FAC913}" destId="{181B848D-EE48-429B-A91F-A2BB5949275F}" srcOrd="5" destOrd="0" presId="urn:microsoft.com/office/officeart/2008/layout/VerticalCurvedList"/>
    <dgm:cxn modelId="{443792D5-45CA-4D74-80BF-E503F114F293}" type="presParOf" srcId="{AB7CBE6D-92DB-493F-A231-970BB9FAC913}" destId="{4227E7FA-B31C-4345-86BB-E331D258F5CD}" srcOrd="6" destOrd="0" presId="urn:microsoft.com/office/officeart/2008/layout/VerticalCurvedList"/>
    <dgm:cxn modelId="{7B87BFCA-2AD9-45DD-93D6-661CE87EA68E}" type="presParOf" srcId="{4227E7FA-B31C-4345-86BB-E331D258F5CD}" destId="{69A39B3D-DF65-45DA-B175-822FF41696EE}" srcOrd="0" destOrd="0" presId="urn:microsoft.com/office/officeart/2008/layout/VerticalCurvedList"/>
    <dgm:cxn modelId="{A68695BE-40B9-4B33-9A51-25B634CC3644}" type="presParOf" srcId="{AB7CBE6D-92DB-493F-A231-970BB9FAC913}" destId="{DFF0C615-2E78-49EF-A9C9-719905194117}" srcOrd="7" destOrd="0" presId="urn:microsoft.com/office/officeart/2008/layout/VerticalCurvedList"/>
    <dgm:cxn modelId="{8AC060E2-79EB-4E29-B766-825A540F5323}" type="presParOf" srcId="{AB7CBE6D-92DB-493F-A231-970BB9FAC913}" destId="{D460E782-E589-4AF3-80DD-077CF8AB0D8A}" srcOrd="8" destOrd="0" presId="urn:microsoft.com/office/officeart/2008/layout/VerticalCurvedList"/>
    <dgm:cxn modelId="{7E575D8B-7ACB-46B8-BB73-D34A0187FEF1}" type="presParOf" srcId="{D460E782-E589-4AF3-80DD-077CF8AB0D8A}" destId="{2EC4299A-1E3F-430C-9984-AAD35986C6E1}" srcOrd="0" destOrd="0" presId="urn:microsoft.com/office/officeart/2008/layout/VerticalCurvedList"/>
    <dgm:cxn modelId="{A57BAC1E-D301-4A13-9B62-CE3AB84B47D1}" type="presParOf" srcId="{AB7CBE6D-92DB-493F-A231-970BB9FAC913}" destId="{28453E4D-6C7B-4007-8D71-C7DACB0FAF12}" srcOrd="9" destOrd="0" presId="urn:microsoft.com/office/officeart/2008/layout/VerticalCurvedList"/>
    <dgm:cxn modelId="{ECB6CDAE-71D3-4826-9D80-A1BC253C19B3}" type="presParOf" srcId="{AB7CBE6D-92DB-493F-A231-970BB9FAC913}" destId="{6C177CFD-4D56-4A35-AC79-4E37C7661B90}" srcOrd="10" destOrd="0" presId="urn:microsoft.com/office/officeart/2008/layout/VerticalCurvedList"/>
    <dgm:cxn modelId="{CBA79D26-BE74-44AB-BE16-1E97E1A937FB}" type="presParOf" srcId="{6C177CFD-4D56-4A35-AC79-4E37C7661B90}" destId="{D0DD03DF-A209-4341-AA4C-9E71D5DDAECB}" srcOrd="0" destOrd="0" presId="urn:microsoft.com/office/officeart/2008/layout/VerticalCurvedList"/>
    <dgm:cxn modelId="{BBB18A44-7657-47E1-A9BF-C964F3E038D0}" type="presParOf" srcId="{AB7CBE6D-92DB-493F-A231-970BB9FAC913}" destId="{513AA680-88DE-4FE5-BA9D-5E086325B96B}" srcOrd="11" destOrd="0" presId="urn:microsoft.com/office/officeart/2008/layout/VerticalCurvedList"/>
    <dgm:cxn modelId="{94756BA4-C0F8-43B4-A8E0-866FB597B46A}" type="presParOf" srcId="{AB7CBE6D-92DB-493F-A231-970BB9FAC913}" destId="{F3EE7A16-ED4C-461A-95AF-B2D3BA6C09FE}" srcOrd="12" destOrd="0" presId="urn:microsoft.com/office/officeart/2008/layout/VerticalCurvedList"/>
    <dgm:cxn modelId="{4C027B0B-E73D-41E6-B9DB-79FE7B7AD68B}" type="presParOf" srcId="{F3EE7A16-ED4C-461A-95AF-B2D3BA6C09FE}" destId="{4934FEE0-7492-4EB9-9F4B-3B774ED0C2D6}" srcOrd="0" destOrd="0" presId="urn:microsoft.com/office/officeart/2008/layout/VerticalCurvedList"/>
    <dgm:cxn modelId="{ECFB9E67-FFD9-41AD-919A-E747DF791900}" type="presParOf" srcId="{AB7CBE6D-92DB-493F-A231-970BB9FAC913}" destId="{79958A52-F1D2-42AC-A3F3-8F2F8B9842D2}" srcOrd="13" destOrd="0" presId="urn:microsoft.com/office/officeart/2008/layout/VerticalCurvedList"/>
    <dgm:cxn modelId="{14F122E7-9D8F-46F3-A2FC-0D9EAC95A8EA}" type="presParOf" srcId="{AB7CBE6D-92DB-493F-A231-970BB9FAC913}" destId="{BC139F46-D1CB-4892-A7A3-889F2E15A4F4}" srcOrd="14" destOrd="0" presId="urn:microsoft.com/office/officeart/2008/layout/VerticalCurvedList"/>
    <dgm:cxn modelId="{26B196C1-8179-417A-8997-95B2344BA14D}" type="presParOf" srcId="{BC139F46-D1CB-4892-A7A3-889F2E15A4F4}" destId="{4BD9AF01-4B74-4915-A87F-F3C4774D1F7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DB8F974-5462-48BA-BCEE-98CB76DB46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7E7ACB2D-8A42-4C08-AF48-C7825089F1D5}">
      <dgm:prSet phldrT="[Metin]" custT="1">
        <dgm:style>
          <a:lnRef idx="1">
            <a:schemeClr val="accent1"/>
          </a:lnRef>
          <a:fillRef idx="3">
            <a:schemeClr val="accent1"/>
          </a:fillRef>
          <a:effectRef idx="2">
            <a:schemeClr val="accent1"/>
          </a:effectRef>
          <a:fontRef idx="minor">
            <a:schemeClr val="lt1"/>
          </a:fontRef>
        </dgm:style>
      </dgm:prSet>
      <dgm:spPr/>
      <dgm:t>
        <a:bodyPr/>
        <a:lstStyle/>
        <a:p>
          <a:pPr algn="r">
            <a:spcAft>
              <a:spcPts val="0"/>
            </a:spcAft>
          </a:pPr>
          <a:r>
            <a:rPr lang="tr-TR" sz="3800" b="1" kern="1200" cap="all" baseline="0" dirty="0" smtClean="0">
              <a:ln w="9000" cmpd="sng">
                <a:prstDash val="solid"/>
              </a:ln>
              <a:solidFill>
                <a:srgbClr val="FFC000"/>
              </a:solidFill>
              <a:effectLst>
                <a:reflection blurRad="12700" stA="28000" endPos="45000" dist="1000" dir="5400000" sy="-100000" algn="bl" rotWithShape="0"/>
              </a:effectLst>
              <a:latin typeface="Segoe Print" pitchFamily="2" charset="0"/>
              <a:ea typeface="+mj-ea"/>
              <a:cs typeface="Arial" pitchFamily="34" charset="0"/>
            </a:rPr>
            <a:t>CSR </a:t>
          </a:r>
        </a:p>
        <a:p>
          <a:pPr algn="r">
            <a:spcAft>
              <a:spcPct val="35000"/>
            </a:spcAft>
          </a:pPr>
          <a:r>
            <a:rPr lang="tr-TR" sz="3800" b="1" kern="1200" cap="all" baseline="0" dirty="0" smtClean="0">
              <a:ln w="9000" cmpd="sng">
                <a:prstDash val="solid"/>
              </a:ln>
              <a:solidFill>
                <a:srgbClr val="FFC000"/>
              </a:solidFill>
              <a:effectLst>
                <a:reflection blurRad="12700" stA="28000" endPos="45000" dist="1000" dir="5400000" sy="-100000" algn="bl" rotWithShape="0"/>
              </a:effectLst>
              <a:latin typeface="Segoe Print" pitchFamily="2" charset="0"/>
              <a:ea typeface="+mj-ea"/>
              <a:cs typeface="Arial" pitchFamily="34" charset="0"/>
            </a:rPr>
            <a:t>SOME PRACTICES</a:t>
          </a:r>
        </a:p>
      </dgm:t>
    </dgm:pt>
    <dgm:pt modelId="{AC4F04FC-3491-4FB7-AB78-966F62999B1C}" type="parTrans" cxnId="{4CE7DA7C-F8C4-49DD-B541-0839BEB6F56E}">
      <dgm:prSet/>
      <dgm:spPr/>
      <dgm:t>
        <a:bodyPr/>
        <a:lstStyle/>
        <a:p>
          <a:endParaRPr lang="tr-TR"/>
        </a:p>
      </dgm:t>
    </dgm:pt>
    <dgm:pt modelId="{258C7FE5-6330-4006-9BFD-063EA0F00EE8}" type="sibTrans" cxnId="{4CE7DA7C-F8C4-49DD-B541-0839BEB6F56E}">
      <dgm:prSet/>
      <dgm:spPr/>
      <dgm:t>
        <a:bodyPr/>
        <a:lstStyle/>
        <a:p>
          <a:endParaRPr lang="tr-TR"/>
        </a:p>
      </dgm:t>
    </dgm:pt>
    <dgm:pt modelId="{CF743B5F-622E-4DB9-A723-7846A73E4B56}" type="pres">
      <dgm:prSet presAssocID="{0DB8F974-5462-48BA-BCEE-98CB76DB4614}" presName="linear" presStyleCnt="0">
        <dgm:presLayoutVars>
          <dgm:animLvl val="lvl"/>
          <dgm:resizeHandles val="exact"/>
        </dgm:presLayoutVars>
      </dgm:prSet>
      <dgm:spPr/>
      <dgm:t>
        <a:bodyPr/>
        <a:lstStyle/>
        <a:p>
          <a:endParaRPr lang="tr-TR"/>
        </a:p>
      </dgm:t>
    </dgm:pt>
    <dgm:pt modelId="{A582EB40-E695-42C4-B301-26605E6EB1C0}" type="pres">
      <dgm:prSet presAssocID="{7E7ACB2D-8A42-4C08-AF48-C7825089F1D5}" presName="parentText" presStyleLbl="node1" presStyleIdx="0" presStyleCnt="1" custScaleY="610656">
        <dgm:presLayoutVars>
          <dgm:chMax val="0"/>
          <dgm:bulletEnabled val="1"/>
        </dgm:presLayoutVars>
      </dgm:prSet>
      <dgm:spPr/>
      <dgm:t>
        <a:bodyPr/>
        <a:lstStyle/>
        <a:p>
          <a:endParaRPr lang="tr-TR"/>
        </a:p>
      </dgm:t>
    </dgm:pt>
  </dgm:ptLst>
  <dgm:cxnLst>
    <dgm:cxn modelId="{7AAF0AD8-EC1A-4B95-AD56-ED16D1009702}" type="presOf" srcId="{0DB8F974-5462-48BA-BCEE-98CB76DB4614}" destId="{CF743B5F-622E-4DB9-A723-7846A73E4B56}" srcOrd="0" destOrd="0" presId="urn:microsoft.com/office/officeart/2005/8/layout/vList2"/>
    <dgm:cxn modelId="{4CE7DA7C-F8C4-49DD-B541-0839BEB6F56E}" srcId="{0DB8F974-5462-48BA-BCEE-98CB76DB4614}" destId="{7E7ACB2D-8A42-4C08-AF48-C7825089F1D5}" srcOrd="0" destOrd="0" parTransId="{AC4F04FC-3491-4FB7-AB78-966F62999B1C}" sibTransId="{258C7FE5-6330-4006-9BFD-063EA0F00EE8}"/>
    <dgm:cxn modelId="{93CBFFDF-99CE-4668-9CD3-170C518638DB}" type="presOf" srcId="{7E7ACB2D-8A42-4C08-AF48-C7825089F1D5}" destId="{A582EB40-E695-42C4-B301-26605E6EB1C0}" srcOrd="0" destOrd="0" presId="urn:microsoft.com/office/officeart/2005/8/layout/vList2"/>
    <dgm:cxn modelId="{12245EDE-0AAD-4BFE-9AD0-BEABD43ED6DB}" type="presParOf" srcId="{CF743B5F-622E-4DB9-A723-7846A73E4B56}" destId="{A582EB40-E695-42C4-B301-26605E6EB1C0}" srcOrd="0" destOrd="0" presId="urn:microsoft.com/office/officeart/2005/8/layout/vList2"/>
  </dgm:cxnLst>
  <dgm:bg>
    <a:effectLst>
      <a:outerShdw blurRad="50800" dist="38100" dir="5400000" algn="t" rotWithShape="0">
        <a:prstClr val="black">
          <a:alpha val="40000"/>
        </a:prstClr>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9EB93FBE-DD47-463E-BC8C-D84C72046E8F}" type="doc">
      <dgm:prSet loTypeId="urn:microsoft.com/office/officeart/2005/8/layout/vList2" loCatId="list" qsTypeId="urn:microsoft.com/office/officeart/2005/8/quickstyle/simple4" qsCatId="simple" csTypeId="urn:microsoft.com/office/officeart/2005/8/colors/colorful1#8" csCatId="colorful" phldr="1"/>
      <dgm:spPr/>
      <dgm:t>
        <a:bodyPr/>
        <a:lstStyle/>
        <a:p>
          <a:endParaRPr lang="tr-TR"/>
        </a:p>
      </dgm:t>
    </dgm:pt>
    <dgm:pt modelId="{7ED54509-93C0-41F6-B506-7891FE46501F}">
      <dgm:prSet phldrT="[Metin]"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sz="2600" b="1" i="0" dirty="0" err="1" smtClean="0">
              <a:solidFill>
                <a:schemeClr val="bg1"/>
              </a:solidFill>
              <a:latin typeface="Segoe Print" panose="02000600000000000000" pitchFamily="2" charset="0"/>
            </a:rPr>
            <a:t>suato</a:t>
          </a:r>
          <a:r>
            <a:rPr lang="tr-TR" sz="2600" b="1" i="0" dirty="0" smtClean="0">
              <a:solidFill>
                <a:schemeClr val="bg1"/>
              </a:solidFill>
              <a:latin typeface="Segoe Print" panose="02000600000000000000" pitchFamily="2" charset="0"/>
            </a:rPr>
            <a:t>@</a:t>
          </a:r>
          <a:r>
            <a:rPr lang="tr-TR" sz="2600" b="1" i="0" dirty="0" err="1" smtClean="0">
              <a:solidFill>
                <a:schemeClr val="bg1"/>
              </a:solidFill>
              <a:latin typeface="Segoe Print" panose="02000600000000000000" pitchFamily="2" charset="0"/>
            </a:rPr>
            <a:t>sosyalinovasyonmerkezi</a:t>
          </a:r>
          <a:r>
            <a:rPr lang="tr-TR" sz="2600" b="1" i="0" dirty="0" smtClean="0">
              <a:solidFill>
                <a:schemeClr val="bg1"/>
              </a:solidFill>
              <a:latin typeface="Segoe Print" panose="02000600000000000000" pitchFamily="2" charset="0"/>
            </a:rPr>
            <a:t>.com.tr</a:t>
          </a:r>
          <a:endParaRPr lang="tr-TR" sz="2600" b="1" i="0" dirty="0">
            <a:latin typeface="Segoe Print" panose="02000600000000000000" pitchFamily="2" charset="0"/>
          </a:endParaRPr>
        </a:p>
      </dgm:t>
    </dgm:pt>
    <dgm:pt modelId="{A96144E4-6258-4E5A-A0FD-91C718233666}" type="sibTrans" cxnId="{AA0442A7-E82D-4556-89D8-750766346F49}">
      <dgm:prSet/>
      <dgm:spPr/>
      <dgm:t>
        <a:bodyPr/>
        <a:lstStyle/>
        <a:p>
          <a:endParaRPr lang="tr-TR"/>
        </a:p>
      </dgm:t>
    </dgm:pt>
    <dgm:pt modelId="{AB3C74B9-9BE5-46E2-8417-33AF59E646D7}" type="parTrans" cxnId="{AA0442A7-E82D-4556-89D8-750766346F49}">
      <dgm:prSet/>
      <dgm:spPr/>
      <dgm:t>
        <a:bodyPr/>
        <a:lstStyle/>
        <a:p>
          <a:endParaRPr lang="tr-TR"/>
        </a:p>
      </dgm:t>
    </dgm:pt>
    <dgm:pt modelId="{6B783D2B-9FAA-4B36-A558-F8E7DF18C8EE}">
      <dgm:prSet phldrT="[Metin]" custT="1"/>
      <dgm:spPr/>
      <dgm:t>
        <a:bodyPr/>
        <a:lstStyle/>
        <a:p>
          <a:r>
            <a:rPr lang="tr-TR" sz="2600" b="1" i="0" dirty="0" smtClean="0">
              <a:solidFill>
                <a:schemeClr val="bg1"/>
              </a:solidFill>
              <a:latin typeface="Segoe Print" panose="02000600000000000000" pitchFamily="2" charset="0"/>
            </a:rPr>
            <a:t>www.en.sosyalinovasyonmerkezi.com.tr</a:t>
          </a:r>
          <a:endParaRPr lang="tr-TR" sz="2600" b="1" i="0" dirty="0">
            <a:latin typeface="Segoe Print" panose="02000600000000000000" pitchFamily="2" charset="0"/>
          </a:endParaRPr>
        </a:p>
      </dgm:t>
    </dgm:pt>
    <dgm:pt modelId="{B6CD3B57-B13C-4EC3-8F10-B597058FB651}" type="parTrans" cxnId="{BC448713-94C0-47E7-B021-A46EF0D8276E}">
      <dgm:prSet/>
      <dgm:spPr/>
      <dgm:t>
        <a:bodyPr/>
        <a:lstStyle/>
        <a:p>
          <a:endParaRPr lang="tr-TR"/>
        </a:p>
      </dgm:t>
    </dgm:pt>
    <dgm:pt modelId="{37742420-148D-4022-A773-E3B84545EA54}" type="sibTrans" cxnId="{BC448713-94C0-47E7-B021-A46EF0D8276E}">
      <dgm:prSet/>
      <dgm:spPr/>
      <dgm:t>
        <a:bodyPr/>
        <a:lstStyle/>
        <a:p>
          <a:endParaRPr lang="tr-TR"/>
        </a:p>
      </dgm:t>
    </dgm:pt>
    <dgm:pt modelId="{1BAF8E14-8A08-4026-85CD-1993B0156AD4}">
      <dgm:prSet phldrT="[Metin]" custT="1"/>
      <dgm:spPr>
        <a:solidFill>
          <a:srgbClr val="002060">
            <a:alpha val="90000"/>
          </a:srgbClr>
        </a:solidFill>
      </dgm:spPr>
      <dgm:t>
        <a:bodyPr/>
        <a:lstStyle/>
        <a:p>
          <a:r>
            <a:rPr lang="tr-TR" sz="2600" b="1" dirty="0" smtClean="0">
              <a:solidFill>
                <a:schemeClr val="bg1"/>
              </a:solidFill>
              <a:latin typeface="Segoe Print" panose="02000600000000000000" pitchFamily="2" charset="0"/>
            </a:rPr>
            <a:t>facebook.com/</a:t>
          </a:r>
          <a:r>
            <a:rPr lang="tr-TR" sz="2600" b="1" dirty="0" err="1" smtClean="0">
              <a:solidFill>
                <a:schemeClr val="bg1"/>
              </a:solidFill>
              <a:latin typeface="Segoe Print" panose="02000600000000000000" pitchFamily="2" charset="0"/>
            </a:rPr>
            <a:t>CsiTurkey</a:t>
          </a:r>
          <a:endParaRPr lang="tr-TR" sz="2600" b="1" i="0" dirty="0">
            <a:solidFill>
              <a:schemeClr val="bg1"/>
            </a:solidFill>
            <a:latin typeface="Segoe Print" panose="02000600000000000000" pitchFamily="2" charset="0"/>
          </a:endParaRPr>
        </a:p>
      </dgm:t>
    </dgm:pt>
    <dgm:pt modelId="{FBB634FE-D5F8-429C-9A77-AC8CD003E246}" type="parTrans" cxnId="{7D94CFC5-6408-4C8E-8C55-26587A131C30}">
      <dgm:prSet/>
      <dgm:spPr/>
      <dgm:t>
        <a:bodyPr/>
        <a:lstStyle/>
        <a:p>
          <a:endParaRPr lang="tr-TR"/>
        </a:p>
      </dgm:t>
    </dgm:pt>
    <dgm:pt modelId="{2DC143A9-D1D9-4544-B9FE-0AF681FA219B}" type="sibTrans" cxnId="{7D94CFC5-6408-4C8E-8C55-26587A131C30}">
      <dgm:prSet/>
      <dgm:spPr/>
      <dgm:t>
        <a:bodyPr/>
        <a:lstStyle/>
        <a:p>
          <a:endParaRPr lang="tr-TR"/>
        </a:p>
      </dgm:t>
    </dgm:pt>
    <dgm:pt modelId="{DDB65C90-564E-4D11-BAC1-3D40051AFD71}">
      <dgm:prSet phldrT="[Metin]" custT="1"/>
      <dgm:spPr>
        <a:solidFill>
          <a:schemeClr val="accent1">
            <a:lumMod val="75000"/>
            <a:alpha val="90000"/>
          </a:schemeClr>
        </a:solidFill>
      </dgm:spPr>
      <dgm:t>
        <a:bodyPr/>
        <a:lstStyle/>
        <a:p>
          <a:r>
            <a:rPr lang="tr-TR" sz="2600" b="1" i="0" dirty="0" err="1" smtClean="0">
              <a:solidFill>
                <a:schemeClr val="bg1"/>
              </a:solidFill>
              <a:latin typeface="Segoe Print" panose="02000600000000000000" pitchFamily="2" charset="0"/>
            </a:rPr>
            <a:t>SimTurkiye</a:t>
          </a:r>
          <a:endParaRPr lang="tr-TR" sz="2600" b="1" i="0" dirty="0">
            <a:solidFill>
              <a:schemeClr val="bg1"/>
            </a:solidFill>
            <a:latin typeface="Segoe Print" panose="02000600000000000000" pitchFamily="2" charset="0"/>
          </a:endParaRPr>
        </a:p>
      </dgm:t>
    </dgm:pt>
    <dgm:pt modelId="{DDD9CDF9-DAFB-4B79-872B-0A047E015107}" type="sibTrans" cxnId="{E2AD8BFF-5E20-47A3-BC38-7C57EF392919}">
      <dgm:prSet/>
      <dgm:spPr/>
      <dgm:t>
        <a:bodyPr/>
        <a:lstStyle/>
        <a:p>
          <a:endParaRPr lang="tr-TR"/>
        </a:p>
      </dgm:t>
    </dgm:pt>
    <dgm:pt modelId="{BFC34F05-B374-444F-B20F-D9B5631ECABD}" type="parTrans" cxnId="{E2AD8BFF-5E20-47A3-BC38-7C57EF392919}">
      <dgm:prSet/>
      <dgm:spPr/>
      <dgm:t>
        <a:bodyPr/>
        <a:lstStyle/>
        <a:p>
          <a:endParaRPr lang="tr-TR"/>
        </a:p>
      </dgm:t>
    </dgm:pt>
    <dgm:pt modelId="{A1215B87-5C64-4622-84EA-571189431DBF}" type="pres">
      <dgm:prSet presAssocID="{9EB93FBE-DD47-463E-BC8C-D84C72046E8F}" presName="linear" presStyleCnt="0">
        <dgm:presLayoutVars>
          <dgm:animLvl val="lvl"/>
          <dgm:resizeHandles val="exact"/>
        </dgm:presLayoutVars>
      </dgm:prSet>
      <dgm:spPr/>
      <dgm:t>
        <a:bodyPr/>
        <a:lstStyle/>
        <a:p>
          <a:endParaRPr lang="tr-TR"/>
        </a:p>
      </dgm:t>
    </dgm:pt>
    <dgm:pt modelId="{D6F8D262-9D34-456E-AD98-4F49D8FED47C}" type="pres">
      <dgm:prSet presAssocID="{7ED54509-93C0-41F6-B506-7891FE46501F}" presName="parentText" presStyleLbl="node1" presStyleIdx="0" presStyleCnt="4">
        <dgm:presLayoutVars>
          <dgm:chMax val="0"/>
          <dgm:bulletEnabled val="1"/>
        </dgm:presLayoutVars>
      </dgm:prSet>
      <dgm:spPr/>
      <dgm:t>
        <a:bodyPr/>
        <a:lstStyle/>
        <a:p>
          <a:endParaRPr lang="tr-TR"/>
        </a:p>
      </dgm:t>
    </dgm:pt>
    <dgm:pt modelId="{2008E39C-BDE9-480D-A20E-10D00A71ACF9}" type="pres">
      <dgm:prSet presAssocID="{A96144E4-6258-4E5A-A0FD-91C718233666}" presName="spacer" presStyleCnt="0"/>
      <dgm:spPr/>
    </dgm:pt>
    <dgm:pt modelId="{94A0A46E-0F19-4E9C-A2A5-F183DBAB6BB2}" type="pres">
      <dgm:prSet presAssocID="{6B783D2B-9FAA-4B36-A558-F8E7DF18C8EE}" presName="parentText" presStyleLbl="node1" presStyleIdx="1" presStyleCnt="4">
        <dgm:presLayoutVars>
          <dgm:chMax val="0"/>
          <dgm:bulletEnabled val="1"/>
        </dgm:presLayoutVars>
      </dgm:prSet>
      <dgm:spPr/>
      <dgm:t>
        <a:bodyPr/>
        <a:lstStyle/>
        <a:p>
          <a:endParaRPr lang="tr-TR"/>
        </a:p>
      </dgm:t>
    </dgm:pt>
    <dgm:pt modelId="{6EA9B5EB-E51D-423B-A6F3-EF9175E82692}" type="pres">
      <dgm:prSet presAssocID="{37742420-148D-4022-A773-E3B84545EA54}" presName="spacer" presStyleCnt="0"/>
      <dgm:spPr/>
    </dgm:pt>
    <dgm:pt modelId="{35EC546C-C591-4D4E-A78A-E42520B28AC0}" type="pres">
      <dgm:prSet presAssocID="{1BAF8E14-8A08-4026-85CD-1993B0156AD4}" presName="parentText" presStyleLbl="node1" presStyleIdx="2" presStyleCnt="4">
        <dgm:presLayoutVars>
          <dgm:chMax val="0"/>
          <dgm:bulletEnabled val="1"/>
        </dgm:presLayoutVars>
      </dgm:prSet>
      <dgm:spPr/>
      <dgm:t>
        <a:bodyPr/>
        <a:lstStyle/>
        <a:p>
          <a:endParaRPr lang="tr-TR"/>
        </a:p>
      </dgm:t>
    </dgm:pt>
    <dgm:pt modelId="{E422DE41-288D-454C-A11B-4B089FF38EC5}" type="pres">
      <dgm:prSet presAssocID="{2DC143A9-D1D9-4544-B9FE-0AF681FA219B}" presName="spacer" presStyleCnt="0"/>
      <dgm:spPr/>
    </dgm:pt>
    <dgm:pt modelId="{FBCCE6C5-E606-41EE-99DC-1AF64C6C8193}" type="pres">
      <dgm:prSet presAssocID="{DDB65C90-564E-4D11-BAC1-3D40051AFD71}" presName="parentText" presStyleLbl="node1" presStyleIdx="3" presStyleCnt="4">
        <dgm:presLayoutVars>
          <dgm:chMax val="0"/>
          <dgm:bulletEnabled val="1"/>
        </dgm:presLayoutVars>
      </dgm:prSet>
      <dgm:spPr/>
      <dgm:t>
        <a:bodyPr/>
        <a:lstStyle/>
        <a:p>
          <a:endParaRPr lang="tr-TR"/>
        </a:p>
      </dgm:t>
    </dgm:pt>
  </dgm:ptLst>
  <dgm:cxnLst>
    <dgm:cxn modelId="{AA0442A7-E82D-4556-89D8-750766346F49}" srcId="{9EB93FBE-DD47-463E-BC8C-D84C72046E8F}" destId="{7ED54509-93C0-41F6-B506-7891FE46501F}" srcOrd="0" destOrd="0" parTransId="{AB3C74B9-9BE5-46E2-8417-33AF59E646D7}" sibTransId="{A96144E4-6258-4E5A-A0FD-91C718233666}"/>
    <dgm:cxn modelId="{81CD57F3-2A90-40DB-B251-06CA21E2124E}" type="presOf" srcId="{DDB65C90-564E-4D11-BAC1-3D40051AFD71}" destId="{FBCCE6C5-E606-41EE-99DC-1AF64C6C8193}" srcOrd="0" destOrd="0" presId="urn:microsoft.com/office/officeart/2005/8/layout/vList2"/>
    <dgm:cxn modelId="{9644C2DB-2327-41DA-8863-69351E60A7E2}" type="presOf" srcId="{9EB93FBE-DD47-463E-BC8C-D84C72046E8F}" destId="{A1215B87-5C64-4622-84EA-571189431DBF}" srcOrd="0" destOrd="0" presId="urn:microsoft.com/office/officeart/2005/8/layout/vList2"/>
    <dgm:cxn modelId="{EB7C82C1-8A8C-414D-A836-8F9404A3530E}" type="presOf" srcId="{6B783D2B-9FAA-4B36-A558-F8E7DF18C8EE}" destId="{94A0A46E-0F19-4E9C-A2A5-F183DBAB6BB2}" srcOrd="0" destOrd="0" presId="urn:microsoft.com/office/officeart/2005/8/layout/vList2"/>
    <dgm:cxn modelId="{BC448713-94C0-47E7-B021-A46EF0D8276E}" srcId="{9EB93FBE-DD47-463E-BC8C-D84C72046E8F}" destId="{6B783D2B-9FAA-4B36-A558-F8E7DF18C8EE}" srcOrd="1" destOrd="0" parTransId="{B6CD3B57-B13C-4EC3-8F10-B597058FB651}" sibTransId="{37742420-148D-4022-A773-E3B84545EA54}"/>
    <dgm:cxn modelId="{88ABD6D8-2C6E-4AF0-9E31-082E65F2CE19}" type="presOf" srcId="{7ED54509-93C0-41F6-B506-7891FE46501F}" destId="{D6F8D262-9D34-456E-AD98-4F49D8FED47C}" srcOrd="0" destOrd="0" presId="urn:microsoft.com/office/officeart/2005/8/layout/vList2"/>
    <dgm:cxn modelId="{E2AD8BFF-5E20-47A3-BC38-7C57EF392919}" srcId="{9EB93FBE-DD47-463E-BC8C-D84C72046E8F}" destId="{DDB65C90-564E-4D11-BAC1-3D40051AFD71}" srcOrd="3" destOrd="0" parTransId="{BFC34F05-B374-444F-B20F-D9B5631ECABD}" sibTransId="{DDD9CDF9-DAFB-4B79-872B-0A047E015107}"/>
    <dgm:cxn modelId="{7D94CFC5-6408-4C8E-8C55-26587A131C30}" srcId="{9EB93FBE-DD47-463E-BC8C-D84C72046E8F}" destId="{1BAF8E14-8A08-4026-85CD-1993B0156AD4}" srcOrd="2" destOrd="0" parTransId="{FBB634FE-D5F8-429C-9A77-AC8CD003E246}" sibTransId="{2DC143A9-D1D9-4544-B9FE-0AF681FA219B}"/>
    <dgm:cxn modelId="{9A6C42CC-2A8B-4AEA-8470-8E2F7F9DF9D6}" type="presOf" srcId="{1BAF8E14-8A08-4026-85CD-1993B0156AD4}" destId="{35EC546C-C591-4D4E-A78A-E42520B28AC0}" srcOrd="0" destOrd="0" presId="urn:microsoft.com/office/officeart/2005/8/layout/vList2"/>
    <dgm:cxn modelId="{8C334FA2-0CCA-423C-BD5C-2F149C382FAC}" type="presParOf" srcId="{A1215B87-5C64-4622-84EA-571189431DBF}" destId="{D6F8D262-9D34-456E-AD98-4F49D8FED47C}" srcOrd="0" destOrd="0" presId="urn:microsoft.com/office/officeart/2005/8/layout/vList2"/>
    <dgm:cxn modelId="{43C8C913-B2BA-4DE4-AD8B-F43A2BD328B4}" type="presParOf" srcId="{A1215B87-5C64-4622-84EA-571189431DBF}" destId="{2008E39C-BDE9-480D-A20E-10D00A71ACF9}" srcOrd="1" destOrd="0" presId="urn:microsoft.com/office/officeart/2005/8/layout/vList2"/>
    <dgm:cxn modelId="{5D1BD345-FA1A-4333-BB6D-949ABDCC02CB}" type="presParOf" srcId="{A1215B87-5C64-4622-84EA-571189431DBF}" destId="{94A0A46E-0F19-4E9C-A2A5-F183DBAB6BB2}" srcOrd="2" destOrd="0" presId="urn:microsoft.com/office/officeart/2005/8/layout/vList2"/>
    <dgm:cxn modelId="{1B928708-EAA2-43EE-9332-B1A25C96FCE5}" type="presParOf" srcId="{A1215B87-5C64-4622-84EA-571189431DBF}" destId="{6EA9B5EB-E51D-423B-A6F3-EF9175E82692}" srcOrd="3" destOrd="0" presId="urn:microsoft.com/office/officeart/2005/8/layout/vList2"/>
    <dgm:cxn modelId="{489B74BE-5859-4D95-9D63-309EE0AC3CBD}" type="presParOf" srcId="{A1215B87-5C64-4622-84EA-571189431DBF}" destId="{35EC546C-C591-4D4E-A78A-E42520B28AC0}" srcOrd="4" destOrd="0" presId="urn:microsoft.com/office/officeart/2005/8/layout/vList2"/>
    <dgm:cxn modelId="{11F41DBD-8DDE-46ED-8197-8C245132F3DA}" type="presParOf" srcId="{A1215B87-5C64-4622-84EA-571189431DBF}" destId="{E422DE41-288D-454C-A11B-4B089FF38EC5}" srcOrd="5" destOrd="0" presId="urn:microsoft.com/office/officeart/2005/8/layout/vList2"/>
    <dgm:cxn modelId="{A249E5A1-CD13-477E-A9AC-5AC176271111}" type="presParOf" srcId="{A1215B87-5C64-4622-84EA-571189431DBF}" destId="{FBCCE6C5-E606-41EE-99DC-1AF64C6C8193}" srcOrd="6" destOrd="0" presId="urn:microsoft.com/office/officeart/2005/8/layout/vList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61092D-50B6-47A4-929D-3988F0C4C7AF}" type="doc">
      <dgm:prSet loTypeId="urn:microsoft.com/office/officeart/2005/8/layout/radial4" loCatId="relationship" qsTypeId="urn:microsoft.com/office/officeart/2005/8/quickstyle/3d3" qsCatId="3D" csTypeId="urn:microsoft.com/office/officeart/2005/8/colors/colorful1" csCatId="colorful" phldr="1"/>
      <dgm:spPr/>
      <dgm:t>
        <a:bodyPr/>
        <a:lstStyle/>
        <a:p>
          <a:endParaRPr lang="tr-TR"/>
        </a:p>
      </dgm:t>
    </dgm:pt>
    <dgm:pt modelId="{67D2491C-8B4A-46EE-BC18-2007E8A73914}">
      <dgm:prSet phldrT="[Metin]"/>
      <dgm:spPr/>
      <dgm:t>
        <a:bodyPr/>
        <a:lstStyle/>
        <a:p>
          <a:r>
            <a:rPr lang="tr-TR" b="1" smtClean="0"/>
            <a:t>Change Actors</a:t>
          </a:r>
          <a:endParaRPr lang="tr-TR" b="1" dirty="0"/>
        </a:p>
      </dgm:t>
    </dgm:pt>
    <dgm:pt modelId="{5DA2E3B2-6C35-486B-B269-AE3FCA0EAF30}" type="parTrans" cxnId="{C346CEDF-4FD8-49D7-A309-92F087CEC580}">
      <dgm:prSet/>
      <dgm:spPr/>
      <dgm:t>
        <a:bodyPr/>
        <a:lstStyle/>
        <a:p>
          <a:endParaRPr lang="tr-TR" b="1"/>
        </a:p>
      </dgm:t>
    </dgm:pt>
    <dgm:pt modelId="{38623609-5613-44BC-8F2C-FB958E5467A8}" type="sibTrans" cxnId="{C346CEDF-4FD8-49D7-A309-92F087CEC580}">
      <dgm:prSet/>
      <dgm:spPr/>
      <dgm:t>
        <a:bodyPr/>
        <a:lstStyle/>
        <a:p>
          <a:endParaRPr lang="tr-TR" b="1"/>
        </a:p>
      </dgm:t>
    </dgm:pt>
    <dgm:pt modelId="{76DEAC3E-B53A-4D39-8A17-AEDADCA35AF6}">
      <dgm:prSet/>
      <dgm:spPr/>
      <dgm:t>
        <a:bodyPr/>
        <a:lstStyle/>
        <a:p>
          <a:r>
            <a:rPr lang="tr-TR" b="1" smtClean="0"/>
            <a:t>International Organizations (UN, EU, etc.)</a:t>
          </a:r>
          <a:endParaRPr lang="tr-TR" b="1" dirty="0" smtClean="0"/>
        </a:p>
      </dgm:t>
    </dgm:pt>
    <dgm:pt modelId="{0952C534-D133-45A1-8372-E99108BBC331}" type="parTrans" cxnId="{21BF6639-6F8C-4720-92DD-A514CE0A6E92}">
      <dgm:prSet/>
      <dgm:spPr/>
      <dgm:t>
        <a:bodyPr/>
        <a:lstStyle/>
        <a:p>
          <a:endParaRPr lang="tr-TR"/>
        </a:p>
      </dgm:t>
    </dgm:pt>
    <dgm:pt modelId="{23711E47-EFCC-4926-9C51-657D20175408}" type="sibTrans" cxnId="{21BF6639-6F8C-4720-92DD-A514CE0A6E92}">
      <dgm:prSet/>
      <dgm:spPr/>
      <dgm:t>
        <a:bodyPr/>
        <a:lstStyle/>
        <a:p>
          <a:endParaRPr lang="tr-TR"/>
        </a:p>
      </dgm:t>
    </dgm:pt>
    <dgm:pt modelId="{027E4C01-5575-4755-8168-72030D989F36}">
      <dgm:prSet/>
      <dgm:spPr/>
      <dgm:t>
        <a:bodyPr/>
        <a:lstStyle/>
        <a:p>
          <a:r>
            <a:rPr lang="tr-TR" b="1" smtClean="0"/>
            <a:t>Civil Society (NGO’s, Unions, Professional Organizations)</a:t>
          </a:r>
          <a:endParaRPr lang="tr-TR" b="1" dirty="0" smtClean="0"/>
        </a:p>
      </dgm:t>
    </dgm:pt>
    <dgm:pt modelId="{58AC2097-F480-487D-9E9A-E9B5600C0442}" type="parTrans" cxnId="{F2DEF537-9EE0-4EE5-B86D-019130CD5C2A}">
      <dgm:prSet/>
      <dgm:spPr/>
      <dgm:t>
        <a:bodyPr/>
        <a:lstStyle/>
        <a:p>
          <a:endParaRPr lang="tr-TR"/>
        </a:p>
      </dgm:t>
    </dgm:pt>
    <dgm:pt modelId="{4ED4E656-27A7-4BB4-87EA-6B9779B65E28}" type="sibTrans" cxnId="{F2DEF537-9EE0-4EE5-B86D-019130CD5C2A}">
      <dgm:prSet/>
      <dgm:spPr/>
      <dgm:t>
        <a:bodyPr/>
        <a:lstStyle/>
        <a:p>
          <a:endParaRPr lang="tr-TR"/>
        </a:p>
      </dgm:t>
    </dgm:pt>
    <dgm:pt modelId="{6603E81C-6E6D-4092-90A3-DF6652428328}">
      <dgm:prSet/>
      <dgm:spPr/>
      <dgm:t>
        <a:bodyPr/>
        <a:lstStyle/>
        <a:p>
          <a:r>
            <a:rPr lang="tr-TR" b="1" smtClean="0"/>
            <a:t>Private Companies         &amp;                          Social Enterprises</a:t>
          </a:r>
          <a:endParaRPr lang="tr-TR" b="1" dirty="0" smtClean="0"/>
        </a:p>
      </dgm:t>
    </dgm:pt>
    <dgm:pt modelId="{BB0E9E0F-3770-4E72-B6BD-4409013DBD0B}" type="parTrans" cxnId="{3215EBE7-A9E9-4EC1-99CA-DE6A77434290}">
      <dgm:prSet/>
      <dgm:spPr/>
      <dgm:t>
        <a:bodyPr/>
        <a:lstStyle/>
        <a:p>
          <a:endParaRPr lang="tr-TR"/>
        </a:p>
      </dgm:t>
    </dgm:pt>
    <dgm:pt modelId="{0CF0A948-444A-4C3E-A5DF-C937B5767930}" type="sibTrans" cxnId="{3215EBE7-A9E9-4EC1-99CA-DE6A77434290}">
      <dgm:prSet/>
      <dgm:spPr/>
      <dgm:t>
        <a:bodyPr/>
        <a:lstStyle/>
        <a:p>
          <a:endParaRPr lang="tr-TR"/>
        </a:p>
      </dgm:t>
    </dgm:pt>
    <dgm:pt modelId="{6FDCBF31-0674-42FD-A85F-22D31271F810}">
      <dgm:prSet/>
      <dgm:spPr/>
      <dgm:t>
        <a:bodyPr/>
        <a:lstStyle/>
        <a:p>
          <a:r>
            <a:rPr lang="tr-TR" b="1" dirty="0" err="1" smtClean="0"/>
            <a:t>Academicians</a:t>
          </a:r>
          <a:r>
            <a:rPr lang="tr-TR" b="1" dirty="0" smtClean="0"/>
            <a:t>, </a:t>
          </a:r>
          <a:r>
            <a:rPr lang="tr-TR" b="1" dirty="0" err="1" smtClean="0"/>
            <a:t>Universities</a:t>
          </a:r>
          <a:r>
            <a:rPr lang="tr-TR" b="1" dirty="0" smtClean="0"/>
            <a:t>, </a:t>
          </a:r>
          <a:r>
            <a:rPr lang="tr-TR" b="1" dirty="0" err="1" smtClean="0"/>
            <a:t>Research</a:t>
          </a:r>
          <a:r>
            <a:rPr lang="tr-TR" b="1" dirty="0" smtClean="0"/>
            <a:t> </a:t>
          </a:r>
          <a:r>
            <a:rPr lang="tr-TR" b="1" dirty="0" err="1" smtClean="0"/>
            <a:t>Centers</a:t>
          </a:r>
          <a:endParaRPr lang="tr-TR" b="1" dirty="0" smtClean="0"/>
        </a:p>
      </dgm:t>
    </dgm:pt>
    <dgm:pt modelId="{95B9FC83-B49E-471E-9AE2-6E772BF170E4}" type="parTrans" cxnId="{5E561344-EA1A-4CBC-8CF2-42112B118746}">
      <dgm:prSet/>
      <dgm:spPr/>
      <dgm:t>
        <a:bodyPr/>
        <a:lstStyle/>
        <a:p>
          <a:endParaRPr lang="tr-TR"/>
        </a:p>
      </dgm:t>
    </dgm:pt>
    <dgm:pt modelId="{A5751A81-F399-4DA1-8221-3AA043D6A759}" type="sibTrans" cxnId="{5E561344-EA1A-4CBC-8CF2-42112B118746}">
      <dgm:prSet/>
      <dgm:spPr/>
      <dgm:t>
        <a:bodyPr/>
        <a:lstStyle/>
        <a:p>
          <a:endParaRPr lang="tr-TR"/>
        </a:p>
      </dgm:t>
    </dgm:pt>
    <dgm:pt modelId="{E080082D-9510-430C-87D4-22CCA12738E4}">
      <dgm:prSet/>
      <dgm:spPr/>
      <dgm:t>
        <a:bodyPr/>
        <a:lstStyle/>
        <a:p>
          <a:r>
            <a:rPr lang="tr-TR" b="1" dirty="0" err="1" smtClean="0"/>
            <a:t>Individuals</a:t>
          </a:r>
          <a:r>
            <a:rPr lang="tr-TR" b="1" dirty="0" smtClean="0"/>
            <a:t> </a:t>
          </a:r>
        </a:p>
        <a:p>
          <a:r>
            <a:rPr lang="tr-TR" b="1" dirty="0" smtClean="0"/>
            <a:t>(Role </a:t>
          </a:r>
          <a:r>
            <a:rPr lang="tr-TR" b="1" dirty="0" err="1" smtClean="0"/>
            <a:t>Models</a:t>
          </a:r>
          <a:r>
            <a:rPr lang="tr-TR" b="1" dirty="0" smtClean="0"/>
            <a:t>, </a:t>
          </a:r>
          <a:r>
            <a:rPr lang="tr-TR" b="1" dirty="0" err="1" smtClean="0"/>
            <a:t>Celebrities</a:t>
          </a:r>
          <a:r>
            <a:rPr lang="tr-TR" b="1" dirty="0" smtClean="0"/>
            <a:t>, </a:t>
          </a:r>
          <a:r>
            <a:rPr lang="tr-TR" b="1" dirty="0" err="1" smtClean="0"/>
            <a:t>Citizens</a:t>
          </a:r>
          <a:r>
            <a:rPr lang="tr-TR" b="1" dirty="0" smtClean="0"/>
            <a:t>)</a:t>
          </a:r>
        </a:p>
      </dgm:t>
    </dgm:pt>
    <dgm:pt modelId="{8B9E7E38-2796-46F9-A7F2-1AAE01B9E2EF}" type="parTrans" cxnId="{18FE5E37-F63B-4E00-8AEB-C82941B25B2E}">
      <dgm:prSet/>
      <dgm:spPr/>
      <dgm:t>
        <a:bodyPr/>
        <a:lstStyle/>
        <a:p>
          <a:endParaRPr lang="tr-TR"/>
        </a:p>
      </dgm:t>
    </dgm:pt>
    <dgm:pt modelId="{184E46CD-D7DE-46B7-9A41-1B434A9B75E9}" type="sibTrans" cxnId="{18FE5E37-F63B-4E00-8AEB-C82941B25B2E}">
      <dgm:prSet/>
      <dgm:spPr/>
      <dgm:t>
        <a:bodyPr/>
        <a:lstStyle/>
        <a:p>
          <a:endParaRPr lang="tr-TR"/>
        </a:p>
      </dgm:t>
    </dgm:pt>
    <dgm:pt modelId="{761F8D88-6E66-403A-90F2-8015A7DB58BB}">
      <dgm:prSet phldrT="[Metin]"/>
      <dgm:spPr/>
      <dgm:t>
        <a:bodyPr/>
        <a:lstStyle/>
        <a:p>
          <a:r>
            <a:rPr lang="tr-TR" b="1" smtClean="0"/>
            <a:t>States</a:t>
          </a:r>
          <a:endParaRPr lang="tr-TR" b="1" dirty="0" smtClean="0"/>
        </a:p>
      </dgm:t>
    </dgm:pt>
    <dgm:pt modelId="{D1B78E35-C80B-4B49-8E1A-EEB52DE87253}" type="parTrans" cxnId="{5789D43A-D67C-4963-8C8E-5AA56E08A4A7}">
      <dgm:prSet/>
      <dgm:spPr/>
      <dgm:t>
        <a:bodyPr/>
        <a:lstStyle/>
        <a:p>
          <a:endParaRPr lang="tr-TR"/>
        </a:p>
      </dgm:t>
    </dgm:pt>
    <dgm:pt modelId="{07CB614F-FFED-4521-AEDB-15DED7D0B69B}" type="sibTrans" cxnId="{5789D43A-D67C-4963-8C8E-5AA56E08A4A7}">
      <dgm:prSet/>
      <dgm:spPr/>
      <dgm:t>
        <a:bodyPr/>
        <a:lstStyle/>
        <a:p>
          <a:endParaRPr lang="tr-TR"/>
        </a:p>
      </dgm:t>
    </dgm:pt>
    <dgm:pt modelId="{4F856AC8-B315-49C5-BD82-3AB379D55F1F}">
      <dgm:prSet/>
      <dgm:spPr/>
      <dgm:t>
        <a:bodyPr/>
        <a:lstStyle/>
        <a:p>
          <a:r>
            <a:rPr lang="tr-TR" b="1" smtClean="0"/>
            <a:t>Communication Channels (Printed Press, Media, Internet, Social Media)</a:t>
          </a:r>
          <a:endParaRPr lang="tr-TR" b="1" dirty="0" smtClean="0"/>
        </a:p>
      </dgm:t>
    </dgm:pt>
    <dgm:pt modelId="{765ADE53-397B-4164-936D-879894794850}" type="parTrans" cxnId="{F36C9344-24FC-4DC8-8668-D703029A5A7D}">
      <dgm:prSet/>
      <dgm:spPr/>
      <dgm:t>
        <a:bodyPr/>
        <a:lstStyle/>
        <a:p>
          <a:endParaRPr lang="tr-TR"/>
        </a:p>
      </dgm:t>
    </dgm:pt>
    <dgm:pt modelId="{EDD11D8A-35E0-4ED7-BBB7-9ACD1B0DC399}" type="sibTrans" cxnId="{F36C9344-24FC-4DC8-8668-D703029A5A7D}">
      <dgm:prSet/>
      <dgm:spPr/>
      <dgm:t>
        <a:bodyPr/>
        <a:lstStyle/>
        <a:p>
          <a:endParaRPr lang="tr-TR"/>
        </a:p>
      </dgm:t>
    </dgm:pt>
    <dgm:pt modelId="{0FF33AA5-B5C6-42E6-A151-02D5A57B1AC7}" type="pres">
      <dgm:prSet presAssocID="{3761092D-50B6-47A4-929D-3988F0C4C7AF}" presName="cycle" presStyleCnt="0">
        <dgm:presLayoutVars>
          <dgm:chMax val="1"/>
          <dgm:dir/>
          <dgm:animLvl val="ctr"/>
          <dgm:resizeHandles val="exact"/>
        </dgm:presLayoutVars>
      </dgm:prSet>
      <dgm:spPr/>
      <dgm:t>
        <a:bodyPr/>
        <a:lstStyle/>
        <a:p>
          <a:endParaRPr lang="tr-TR"/>
        </a:p>
      </dgm:t>
    </dgm:pt>
    <dgm:pt modelId="{127B7A80-5425-46B2-B020-D8AA846A8205}" type="pres">
      <dgm:prSet presAssocID="{67D2491C-8B4A-46EE-BC18-2007E8A73914}" presName="centerShape" presStyleLbl="node0" presStyleIdx="0" presStyleCnt="1"/>
      <dgm:spPr/>
      <dgm:t>
        <a:bodyPr/>
        <a:lstStyle/>
        <a:p>
          <a:endParaRPr lang="tr-TR"/>
        </a:p>
      </dgm:t>
    </dgm:pt>
    <dgm:pt modelId="{FDF32F8C-CE34-4C8B-9D0F-73C89E84FCFC}" type="pres">
      <dgm:prSet presAssocID="{D1B78E35-C80B-4B49-8E1A-EEB52DE87253}" presName="parTrans" presStyleLbl="bgSibTrans2D1" presStyleIdx="0" presStyleCnt="7" custScaleX="56412"/>
      <dgm:spPr/>
      <dgm:t>
        <a:bodyPr/>
        <a:lstStyle/>
        <a:p>
          <a:endParaRPr lang="tr-TR"/>
        </a:p>
      </dgm:t>
    </dgm:pt>
    <dgm:pt modelId="{16EB2BD1-21C1-4CA8-928C-1BB012071056}" type="pres">
      <dgm:prSet presAssocID="{761F8D88-6E66-403A-90F2-8015A7DB58BB}" presName="node" presStyleLbl="node1" presStyleIdx="0" presStyleCnt="7" custScaleX="108376" custScaleY="109779">
        <dgm:presLayoutVars>
          <dgm:bulletEnabled val="1"/>
        </dgm:presLayoutVars>
      </dgm:prSet>
      <dgm:spPr/>
      <dgm:t>
        <a:bodyPr/>
        <a:lstStyle/>
        <a:p>
          <a:endParaRPr lang="tr-TR"/>
        </a:p>
      </dgm:t>
    </dgm:pt>
    <dgm:pt modelId="{5D7A0B36-9DF1-4DD2-9D07-F481FFEAF7EF}" type="pres">
      <dgm:prSet presAssocID="{0952C534-D133-45A1-8372-E99108BBC331}" presName="parTrans" presStyleLbl="bgSibTrans2D1" presStyleIdx="1" presStyleCnt="7" custScaleX="56412"/>
      <dgm:spPr/>
      <dgm:t>
        <a:bodyPr/>
        <a:lstStyle/>
        <a:p>
          <a:endParaRPr lang="tr-TR"/>
        </a:p>
      </dgm:t>
    </dgm:pt>
    <dgm:pt modelId="{A037A12C-D87D-4923-B227-B3F802864312}" type="pres">
      <dgm:prSet presAssocID="{76DEAC3E-B53A-4D39-8A17-AEDADCA35AF6}" presName="node" presStyleLbl="node1" presStyleIdx="1" presStyleCnt="7" custScaleX="108376" custScaleY="109779" custRadScaleRad="102722" custRadScaleInc="-14171">
        <dgm:presLayoutVars>
          <dgm:bulletEnabled val="1"/>
        </dgm:presLayoutVars>
      </dgm:prSet>
      <dgm:spPr/>
      <dgm:t>
        <a:bodyPr/>
        <a:lstStyle/>
        <a:p>
          <a:endParaRPr lang="tr-TR"/>
        </a:p>
      </dgm:t>
    </dgm:pt>
    <dgm:pt modelId="{6C4E77C7-39C2-40E6-A8A0-8F0F21906355}" type="pres">
      <dgm:prSet presAssocID="{58AC2097-F480-487D-9E9A-E9B5600C0442}" presName="parTrans" presStyleLbl="bgSibTrans2D1" presStyleIdx="2" presStyleCnt="7" custAng="20992174" custScaleX="56412"/>
      <dgm:spPr/>
      <dgm:t>
        <a:bodyPr/>
        <a:lstStyle/>
        <a:p>
          <a:endParaRPr lang="tr-TR"/>
        </a:p>
      </dgm:t>
    </dgm:pt>
    <dgm:pt modelId="{9909736F-B3BD-4D9E-884A-2FCDEA5E1683}" type="pres">
      <dgm:prSet presAssocID="{027E4C01-5575-4755-8168-72030D989F36}" presName="node" presStyleLbl="node1" presStyleIdx="2" presStyleCnt="7" custScaleX="108376" custScaleY="109779" custRadScaleRad="104063" custRadScaleInc="-11363">
        <dgm:presLayoutVars>
          <dgm:bulletEnabled val="1"/>
        </dgm:presLayoutVars>
      </dgm:prSet>
      <dgm:spPr/>
      <dgm:t>
        <a:bodyPr/>
        <a:lstStyle/>
        <a:p>
          <a:endParaRPr lang="tr-TR"/>
        </a:p>
      </dgm:t>
    </dgm:pt>
    <dgm:pt modelId="{BA591DF1-7882-46F7-96D4-4412BC07DEF7}" type="pres">
      <dgm:prSet presAssocID="{BB0E9E0F-3770-4E72-B6BD-4409013DBD0B}" presName="parTrans" presStyleLbl="bgSibTrans2D1" presStyleIdx="3" presStyleCnt="7" custScaleX="56412"/>
      <dgm:spPr/>
      <dgm:t>
        <a:bodyPr/>
        <a:lstStyle/>
        <a:p>
          <a:endParaRPr lang="tr-TR"/>
        </a:p>
      </dgm:t>
    </dgm:pt>
    <dgm:pt modelId="{A53B5166-ECDB-40B3-B6EC-37E997D1B11A}" type="pres">
      <dgm:prSet presAssocID="{6603E81C-6E6D-4092-90A3-DF6652428328}" presName="node" presStyleLbl="node1" presStyleIdx="3" presStyleCnt="7" custScaleX="108376" custScaleY="109779">
        <dgm:presLayoutVars>
          <dgm:bulletEnabled val="1"/>
        </dgm:presLayoutVars>
      </dgm:prSet>
      <dgm:spPr/>
      <dgm:t>
        <a:bodyPr/>
        <a:lstStyle/>
        <a:p>
          <a:endParaRPr lang="tr-TR"/>
        </a:p>
      </dgm:t>
    </dgm:pt>
    <dgm:pt modelId="{C0E71DD4-1360-4F97-89DE-836E54E39C1B}" type="pres">
      <dgm:prSet presAssocID="{765ADE53-397B-4164-936D-879894794850}" presName="parTrans" presStyleLbl="bgSibTrans2D1" presStyleIdx="4" presStyleCnt="7" custAng="250971" custScaleX="56412"/>
      <dgm:spPr/>
      <dgm:t>
        <a:bodyPr/>
        <a:lstStyle/>
        <a:p>
          <a:endParaRPr lang="tr-TR"/>
        </a:p>
      </dgm:t>
    </dgm:pt>
    <dgm:pt modelId="{070D1627-2856-40BE-B0BE-3A987233E172}" type="pres">
      <dgm:prSet presAssocID="{4F856AC8-B315-49C5-BD82-3AB379D55F1F}" presName="node" presStyleLbl="node1" presStyleIdx="4" presStyleCnt="7" custScaleX="108376" custScaleY="109779" custRadScaleRad="100363" custRadScaleInc="15667">
        <dgm:presLayoutVars>
          <dgm:bulletEnabled val="1"/>
        </dgm:presLayoutVars>
      </dgm:prSet>
      <dgm:spPr/>
      <dgm:t>
        <a:bodyPr/>
        <a:lstStyle/>
        <a:p>
          <a:endParaRPr lang="tr-TR"/>
        </a:p>
      </dgm:t>
    </dgm:pt>
    <dgm:pt modelId="{B0DE3D10-7792-461E-9358-AB0134D193F0}" type="pres">
      <dgm:prSet presAssocID="{95B9FC83-B49E-471E-9AE2-6E772BF170E4}" presName="parTrans" presStyleLbl="bgSibTrans2D1" presStyleIdx="5" presStyleCnt="7" custScaleX="56412"/>
      <dgm:spPr/>
      <dgm:t>
        <a:bodyPr/>
        <a:lstStyle/>
        <a:p>
          <a:endParaRPr lang="tr-TR"/>
        </a:p>
      </dgm:t>
    </dgm:pt>
    <dgm:pt modelId="{72BCB046-5A29-4FD4-ABFE-08E9F301986A}" type="pres">
      <dgm:prSet presAssocID="{6FDCBF31-0674-42FD-A85F-22D31271F810}" presName="node" presStyleLbl="node1" presStyleIdx="5" presStyleCnt="7" custScaleX="108376" custScaleY="109779" custRadScaleRad="96790" custRadScaleInc="18114">
        <dgm:presLayoutVars>
          <dgm:bulletEnabled val="1"/>
        </dgm:presLayoutVars>
      </dgm:prSet>
      <dgm:spPr/>
      <dgm:t>
        <a:bodyPr/>
        <a:lstStyle/>
        <a:p>
          <a:endParaRPr lang="tr-TR"/>
        </a:p>
      </dgm:t>
    </dgm:pt>
    <dgm:pt modelId="{9525DF77-7810-4722-94FE-10EE5034F4FC}" type="pres">
      <dgm:prSet presAssocID="{8B9E7E38-2796-46F9-A7F2-1AAE01B9E2EF}" presName="parTrans" presStyleLbl="bgSibTrans2D1" presStyleIdx="6" presStyleCnt="7" custScaleX="56412"/>
      <dgm:spPr/>
      <dgm:t>
        <a:bodyPr/>
        <a:lstStyle/>
        <a:p>
          <a:endParaRPr lang="tr-TR"/>
        </a:p>
      </dgm:t>
    </dgm:pt>
    <dgm:pt modelId="{E16D7430-CCBF-4BFD-B07F-98B954D676C7}" type="pres">
      <dgm:prSet presAssocID="{E080082D-9510-430C-87D4-22CCA12738E4}" presName="node" presStyleLbl="node1" presStyleIdx="6" presStyleCnt="7" custScaleX="108376" custScaleY="109779">
        <dgm:presLayoutVars>
          <dgm:bulletEnabled val="1"/>
        </dgm:presLayoutVars>
      </dgm:prSet>
      <dgm:spPr/>
      <dgm:t>
        <a:bodyPr/>
        <a:lstStyle/>
        <a:p>
          <a:endParaRPr lang="tr-TR"/>
        </a:p>
      </dgm:t>
    </dgm:pt>
  </dgm:ptLst>
  <dgm:cxnLst>
    <dgm:cxn modelId="{5789D43A-D67C-4963-8C8E-5AA56E08A4A7}" srcId="{67D2491C-8B4A-46EE-BC18-2007E8A73914}" destId="{761F8D88-6E66-403A-90F2-8015A7DB58BB}" srcOrd="0" destOrd="0" parTransId="{D1B78E35-C80B-4B49-8E1A-EEB52DE87253}" sibTransId="{07CB614F-FFED-4521-AEDB-15DED7D0B69B}"/>
    <dgm:cxn modelId="{18FE5E37-F63B-4E00-8AEB-C82941B25B2E}" srcId="{67D2491C-8B4A-46EE-BC18-2007E8A73914}" destId="{E080082D-9510-430C-87D4-22CCA12738E4}" srcOrd="6" destOrd="0" parTransId="{8B9E7E38-2796-46F9-A7F2-1AAE01B9E2EF}" sibTransId="{184E46CD-D7DE-46B7-9A41-1B434A9B75E9}"/>
    <dgm:cxn modelId="{3215EBE7-A9E9-4EC1-99CA-DE6A77434290}" srcId="{67D2491C-8B4A-46EE-BC18-2007E8A73914}" destId="{6603E81C-6E6D-4092-90A3-DF6652428328}" srcOrd="3" destOrd="0" parTransId="{BB0E9E0F-3770-4E72-B6BD-4409013DBD0B}" sibTransId="{0CF0A948-444A-4C3E-A5DF-C937B5767930}"/>
    <dgm:cxn modelId="{5E561344-EA1A-4CBC-8CF2-42112B118746}" srcId="{67D2491C-8B4A-46EE-BC18-2007E8A73914}" destId="{6FDCBF31-0674-42FD-A85F-22D31271F810}" srcOrd="5" destOrd="0" parTransId="{95B9FC83-B49E-471E-9AE2-6E772BF170E4}" sibTransId="{A5751A81-F399-4DA1-8221-3AA043D6A759}"/>
    <dgm:cxn modelId="{21BF6639-6F8C-4720-92DD-A514CE0A6E92}" srcId="{67D2491C-8B4A-46EE-BC18-2007E8A73914}" destId="{76DEAC3E-B53A-4D39-8A17-AEDADCA35AF6}" srcOrd="1" destOrd="0" parTransId="{0952C534-D133-45A1-8372-E99108BBC331}" sibTransId="{23711E47-EFCC-4926-9C51-657D20175408}"/>
    <dgm:cxn modelId="{D8B6FE0C-A54A-45EC-9D1E-D8AB28025D44}" type="presOf" srcId="{E080082D-9510-430C-87D4-22CCA12738E4}" destId="{E16D7430-CCBF-4BFD-B07F-98B954D676C7}" srcOrd="0" destOrd="0" presId="urn:microsoft.com/office/officeart/2005/8/layout/radial4"/>
    <dgm:cxn modelId="{53158A86-E959-45AF-BB1B-3464CD531248}" type="presOf" srcId="{0952C534-D133-45A1-8372-E99108BBC331}" destId="{5D7A0B36-9DF1-4DD2-9D07-F481FFEAF7EF}" srcOrd="0" destOrd="0" presId="urn:microsoft.com/office/officeart/2005/8/layout/radial4"/>
    <dgm:cxn modelId="{39C77EB4-24FE-4927-8BF4-63B37E3E0BC6}" type="presOf" srcId="{67D2491C-8B4A-46EE-BC18-2007E8A73914}" destId="{127B7A80-5425-46B2-B020-D8AA846A8205}" srcOrd="0" destOrd="0" presId="urn:microsoft.com/office/officeart/2005/8/layout/radial4"/>
    <dgm:cxn modelId="{35CA2684-CF59-47B5-B15B-991C2E697AB8}" type="presOf" srcId="{4F856AC8-B315-49C5-BD82-3AB379D55F1F}" destId="{070D1627-2856-40BE-B0BE-3A987233E172}" srcOrd="0" destOrd="0" presId="urn:microsoft.com/office/officeart/2005/8/layout/radial4"/>
    <dgm:cxn modelId="{28A83E7F-5983-4598-BAA0-731880466E2C}" type="presOf" srcId="{765ADE53-397B-4164-936D-879894794850}" destId="{C0E71DD4-1360-4F97-89DE-836E54E39C1B}" srcOrd="0" destOrd="0" presId="urn:microsoft.com/office/officeart/2005/8/layout/radial4"/>
    <dgm:cxn modelId="{50EFE67A-D891-45E1-BF76-CD753C0D2C0A}" type="presOf" srcId="{6603E81C-6E6D-4092-90A3-DF6652428328}" destId="{A53B5166-ECDB-40B3-B6EC-37E997D1B11A}" srcOrd="0" destOrd="0" presId="urn:microsoft.com/office/officeart/2005/8/layout/radial4"/>
    <dgm:cxn modelId="{F2DEF537-9EE0-4EE5-B86D-019130CD5C2A}" srcId="{67D2491C-8B4A-46EE-BC18-2007E8A73914}" destId="{027E4C01-5575-4755-8168-72030D989F36}" srcOrd="2" destOrd="0" parTransId="{58AC2097-F480-487D-9E9A-E9B5600C0442}" sibTransId="{4ED4E656-27A7-4BB4-87EA-6B9779B65E28}"/>
    <dgm:cxn modelId="{C2D1A9D9-4715-47E6-AE6A-96C80BD879B1}" type="presOf" srcId="{027E4C01-5575-4755-8168-72030D989F36}" destId="{9909736F-B3BD-4D9E-884A-2FCDEA5E1683}" srcOrd="0" destOrd="0" presId="urn:microsoft.com/office/officeart/2005/8/layout/radial4"/>
    <dgm:cxn modelId="{76DBF165-680F-4A29-BFA8-1F835AB51F40}" type="presOf" srcId="{3761092D-50B6-47A4-929D-3988F0C4C7AF}" destId="{0FF33AA5-B5C6-42E6-A151-02D5A57B1AC7}" srcOrd="0" destOrd="0" presId="urn:microsoft.com/office/officeart/2005/8/layout/radial4"/>
    <dgm:cxn modelId="{F36C9344-24FC-4DC8-8668-D703029A5A7D}" srcId="{67D2491C-8B4A-46EE-BC18-2007E8A73914}" destId="{4F856AC8-B315-49C5-BD82-3AB379D55F1F}" srcOrd="4" destOrd="0" parTransId="{765ADE53-397B-4164-936D-879894794850}" sibTransId="{EDD11D8A-35E0-4ED7-BBB7-9ACD1B0DC399}"/>
    <dgm:cxn modelId="{51148C39-6851-4160-9DF0-EBE772DB63D2}" type="presOf" srcId="{6FDCBF31-0674-42FD-A85F-22D31271F810}" destId="{72BCB046-5A29-4FD4-ABFE-08E9F301986A}" srcOrd="0" destOrd="0" presId="urn:microsoft.com/office/officeart/2005/8/layout/radial4"/>
    <dgm:cxn modelId="{A2CE2712-FCDA-40F8-B443-A2A38735A441}" type="presOf" srcId="{95B9FC83-B49E-471E-9AE2-6E772BF170E4}" destId="{B0DE3D10-7792-461E-9358-AB0134D193F0}" srcOrd="0" destOrd="0" presId="urn:microsoft.com/office/officeart/2005/8/layout/radial4"/>
    <dgm:cxn modelId="{4D342FBD-54BC-4909-8CC5-E34A619DD086}" type="presOf" srcId="{76DEAC3E-B53A-4D39-8A17-AEDADCA35AF6}" destId="{A037A12C-D87D-4923-B227-B3F802864312}" srcOrd="0" destOrd="0" presId="urn:microsoft.com/office/officeart/2005/8/layout/radial4"/>
    <dgm:cxn modelId="{05347C9B-5D77-4659-9373-7B36E2E8FDFF}" type="presOf" srcId="{8B9E7E38-2796-46F9-A7F2-1AAE01B9E2EF}" destId="{9525DF77-7810-4722-94FE-10EE5034F4FC}" srcOrd="0" destOrd="0" presId="urn:microsoft.com/office/officeart/2005/8/layout/radial4"/>
    <dgm:cxn modelId="{0C5D4670-61BA-4B76-8BC2-798A4912827A}" type="presOf" srcId="{BB0E9E0F-3770-4E72-B6BD-4409013DBD0B}" destId="{BA591DF1-7882-46F7-96D4-4412BC07DEF7}" srcOrd="0" destOrd="0" presId="urn:microsoft.com/office/officeart/2005/8/layout/radial4"/>
    <dgm:cxn modelId="{CCE66C3C-E571-473A-BFA3-A3A6439154D6}" type="presOf" srcId="{761F8D88-6E66-403A-90F2-8015A7DB58BB}" destId="{16EB2BD1-21C1-4CA8-928C-1BB012071056}" srcOrd="0" destOrd="0" presId="urn:microsoft.com/office/officeart/2005/8/layout/radial4"/>
    <dgm:cxn modelId="{C346CEDF-4FD8-49D7-A309-92F087CEC580}" srcId="{3761092D-50B6-47A4-929D-3988F0C4C7AF}" destId="{67D2491C-8B4A-46EE-BC18-2007E8A73914}" srcOrd="0" destOrd="0" parTransId="{5DA2E3B2-6C35-486B-B269-AE3FCA0EAF30}" sibTransId="{38623609-5613-44BC-8F2C-FB958E5467A8}"/>
    <dgm:cxn modelId="{6C38E5BD-FBC9-4130-9E82-F63E56BE3DC0}" type="presOf" srcId="{D1B78E35-C80B-4B49-8E1A-EEB52DE87253}" destId="{FDF32F8C-CE34-4C8B-9D0F-73C89E84FCFC}" srcOrd="0" destOrd="0" presId="urn:microsoft.com/office/officeart/2005/8/layout/radial4"/>
    <dgm:cxn modelId="{B4915EE6-769E-4D2B-92E2-F229F6160678}" type="presOf" srcId="{58AC2097-F480-487D-9E9A-E9B5600C0442}" destId="{6C4E77C7-39C2-40E6-A8A0-8F0F21906355}" srcOrd="0" destOrd="0" presId="urn:microsoft.com/office/officeart/2005/8/layout/radial4"/>
    <dgm:cxn modelId="{141E3C0F-03B0-4B3C-88D8-7B5D67180D28}" type="presParOf" srcId="{0FF33AA5-B5C6-42E6-A151-02D5A57B1AC7}" destId="{127B7A80-5425-46B2-B020-D8AA846A8205}" srcOrd="0" destOrd="0" presId="urn:microsoft.com/office/officeart/2005/8/layout/radial4"/>
    <dgm:cxn modelId="{7E5A1A2F-E257-43A2-A433-AD827738BB7B}" type="presParOf" srcId="{0FF33AA5-B5C6-42E6-A151-02D5A57B1AC7}" destId="{FDF32F8C-CE34-4C8B-9D0F-73C89E84FCFC}" srcOrd="1" destOrd="0" presId="urn:microsoft.com/office/officeart/2005/8/layout/radial4"/>
    <dgm:cxn modelId="{BBB3832D-1348-49F7-91FD-87835AE5A5C5}" type="presParOf" srcId="{0FF33AA5-B5C6-42E6-A151-02D5A57B1AC7}" destId="{16EB2BD1-21C1-4CA8-928C-1BB012071056}" srcOrd="2" destOrd="0" presId="urn:microsoft.com/office/officeart/2005/8/layout/radial4"/>
    <dgm:cxn modelId="{6FA593A3-1B8A-4087-AAD6-736EC92F7C1A}" type="presParOf" srcId="{0FF33AA5-B5C6-42E6-A151-02D5A57B1AC7}" destId="{5D7A0B36-9DF1-4DD2-9D07-F481FFEAF7EF}" srcOrd="3" destOrd="0" presId="urn:microsoft.com/office/officeart/2005/8/layout/radial4"/>
    <dgm:cxn modelId="{B38A7774-7F61-4ECE-9B29-FC7AA6E2E659}" type="presParOf" srcId="{0FF33AA5-B5C6-42E6-A151-02D5A57B1AC7}" destId="{A037A12C-D87D-4923-B227-B3F802864312}" srcOrd="4" destOrd="0" presId="urn:microsoft.com/office/officeart/2005/8/layout/radial4"/>
    <dgm:cxn modelId="{FFACF243-6B63-4E88-B6BD-248068B519C2}" type="presParOf" srcId="{0FF33AA5-B5C6-42E6-A151-02D5A57B1AC7}" destId="{6C4E77C7-39C2-40E6-A8A0-8F0F21906355}" srcOrd="5" destOrd="0" presId="urn:microsoft.com/office/officeart/2005/8/layout/radial4"/>
    <dgm:cxn modelId="{90E51C80-BA8F-4FBD-ADAF-4FC1D3BB9E84}" type="presParOf" srcId="{0FF33AA5-B5C6-42E6-A151-02D5A57B1AC7}" destId="{9909736F-B3BD-4D9E-884A-2FCDEA5E1683}" srcOrd="6" destOrd="0" presId="urn:microsoft.com/office/officeart/2005/8/layout/radial4"/>
    <dgm:cxn modelId="{8FAAF087-8F39-4FBF-B654-93D8FB5B4974}" type="presParOf" srcId="{0FF33AA5-B5C6-42E6-A151-02D5A57B1AC7}" destId="{BA591DF1-7882-46F7-96D4-4412BC07DEF7}" srcOrd="7" destOrd="0" presId="urn:microsoft.com/office/officeart/2005/8/layout/radial4"/>
    <dgm:cxn modelId="{2314DB2D-3B7A-4ECC-AA7C-0963F0807B98}" type="presParOf" srcId="{0FF33AA5-B5C6-42E6-A151-02D5A57B1AC7}" destId="{A53B5166-ECDB-40B3-B6EC-37E997D1B11A}" srcOrd="8" destOrd="0" presId="urn:microsoft.com/office/officeart/2005/8/layout/radial4"/>
    <dgm:cxn modelId="{C68B5133-94BC-41F2-B200-28C4EF59D624}" type="presParOf" srcId="{0FF33AA5-B5C6-42E6-A151-02D5A57B1AC7}" destId="{C0E71DD4-1360-4F97-89DE-836E54E39C1B}" srcOrd="9" destOrd="0" presId="urn:microsoft.com/office/officeart/2005/8/layout/radial4"/>
    <dgm:cxn modelId="{868AB216-F756-47AE-AD14-F44EC6B0B553}" type="presParOf" srcId="{0FF33AA5-B5C6-42E6-A151-02D5A57B1AC7}" destId="{070D1627-2856-40BE-B0BE-3A987233E172}" srcOrd="10" destOrd="0" presId="urn:microsoft.com/office/officeart/2005/8/layout/radial4"/>
    <dgm:cxn modelId="{EF4C4A8D-1C7F-45CC-A287-1A358A9B97B7}" type="presParOf" srcId="{0FF33AA5-B5C6-42E6-A151-02D5A57B1AC7}" destId="{B0DE3D10-7792-461E-9358-AB0134D193F0}" srcOrd="11" destOrd="0" presId="urn:microsoft.com/office/officeart/2005/8/layout/radial4"/>
    <dgm:cxn modelId="{B5558B7D-94FF-40B6-922C-AAA2A12B8674}" type="presParOf" srcId="{0FF33AA5-B5C6-42E6-A151-02D5A57B1AC7}" destId="{72BCB046-5A29-4FD4-ABFE-08E9F301986A}" srcOrd="12" destOrd="0" presId="urn:microsoft.com/office/officeart/2005/8/layout/radial4"/>
    <dgm:cxn modelId="{5F98166E-B821-4FA1-9D6B-79A1041CD2B8}" type="presParOf" srcId="{0FF33AA5-B5C6-42E6-A151-02D5A57B1AC7}" destId="{9525DF77-7810-4722-94FE-10EE5034F4FC}" srcOrd="13" destOrd="0" presId="urn:microsoft.com/office/officeart/2005/8/layout/radial4"/>
    <dgm:cxn modelId="{E424B581-6A2D-40D2-A4E3-C2A8BC1C2B7A}" type="presParOf" srcId="{0FF33AA5-B5C6-42E6-A151-02D5A57B1AC7}" destId="{E16D7430-CCBF-4BFD-B07F-98B954D676C7}" srcOrd="14" destOrd="0" presId="urn:microsoft.com/office/officeart/2005/8/layout/radial4"/>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6B3EEC-5F36-445D-9D88-02BED39463BB}" type="doc">
      <dgm:prSet loTypeId="urn:microsoft.com/office/officeart/2005/8/layout/hProcess9" loCatId="process" qsTypeId="urn:microsoft.com/office/officeart/2005/8/quickstyle/simple1" qsCatId="simple" csTypeId="urn:microsoft.com/office/officeart/2005/8/colors/accent0_3" csCatId="mainScheme" phldr="1"/>
      <dgm:spPr/>
    </dgm:pt>
    <dgm:pt modelId="{EB02EB08-CAFD-4DC5-8912-5A2DCD5DE428}">
      <dgm:prSet phldrT="[Metin]"/>
      <dgm:spPr/>
      <dgm:t>
        <a:bodyPr/>
        <a:lstStyle/>
        <a:p>
          <a:r>
            <a:rPr lang="tr-TR" b="1" dirty="0" err="1" smtClean="0"/>
            <a:t>Unmet</a:t>
          </a:r>
          <a:r>
            <a:rPr lang="tr-TR" b="1" dirty="0" smtClean="0"/>
            <a:t> </a:t>
          </a:r>
          <a:r>
            <a:rPr lang="tr-TR" b="1" dirty="0" err="1" smtClean="0"/>
            <a:t>Social</a:t>
          </a:r>
          <a:r>
            <a:rPr lang="tr-TR" b="1" dirty="0" smtClean="0"/>
            <a:t> </a:t>
          </a:r>
          <a:r>
            <a:rPr lang="tr-TR" b="1" dirty="0" err="1" smtClean="0"/>
            <a:t>Problems</a:t>
          </a:r>
          <a:endParaRPr lang="tr-TR" b="1" dirty="0"/>
        </a:p>
      </dgm:t>
    </dgm:pt>
    <dgm:pt modelId="{ABD48A27-720C-4BB7-8737-70992AB5DB57}" type="parTrans" cxnId="{37A85AB0-3383-4571-A3EB-FCEEFFF2F157}">
      <dgm:prSet/>
      <dgm:spPr/>
      <dgm:t>
        <a:bodyPr/>
        <a:lstStyle/>
        <a:p>
          <a:endParaRPr lang="tr-TR"/>
        </a:p>
      </dgm:t>
    </dgm:pt>
    <dgm:pt modelId="{59C493B8-BA9D-4B15-822C-B0376F392165}" type="sibTrans" cxnId="{37A85AB0-3383-4571-A3EB-FCEEFFF2F157}">
      <dgm:prSet/>
      <dgm:spPr/>
      <dgm:t>
        <a:bodyPr/>
        <a:lstStyle/>
        <a:p>
          <a:endParaRPr lang="tr-TR"/>
        </a:p>
      </dgm:t>
    </dgm:pt>
    <dgm:pt modelId="{9554D6B3-201F-4FD1-8034-8DA51DA7021B}">
      <dgm:prSet phldrT="[Metin]"/>
      <dgm:spPr>
        <a:solidFill>
          <a:srgbClr val="0E8D40"/>
        </a:solidFill>
      </dgm:spPr>
      <dgm:t>
        <a:bodyPr/>
        <a:lstStyle/>
        <a:p>
          <a:r>
            <a:rPr lang="tr-TR" b="1" dirty="0" err="1" smtClean="0"/>
            <a:t>Innovative</a:t>
          </a:r>
          <a:r>
            <a:rPr lang="tr-TR" b="1" dirty="0" smtClean="0"/>
            <a:t> </a:t>
          </a:r>
          <a:r>
            <a:rPr lang="tr-TR" b="1" dirty="0" err="1" smtClean="0"/>
            <a:t>Approachs</a:t>
          </a:r>
          <a:endParaRPr lang="tr-TR" b="1" dirty="0"/>
        </a:p>
      </dgm:t>
    </dgm:pt>
    <dgm:pt modelId="{8D8F50DE-5795-4D50-BA38-775E010DCFF3}" type="parTrans" cxnId="{DE3DC0C3-D2DA-4857-97DA-D4A2113AD9D9}">
      <dgm:prSet/>
      <dgm:spPr/>
      <dgm:t>
        <a:bodyPr/>
        <a:lstStyle/>
        <a:p>
          <a:endParaRPr lang="tr-TR"/>
        </a:p>
      </dgm:t>
    </dgm:pt>
    <dgm:pt modelId="{21F0035C-D5A9-4D93-80CE-4323465D84A0}" type="sibTrans" cxnId="{DE3DC0C3-D2DA-4857-97DA-D4A2113AD9D9}">
      <dgm:prSet/>
      <dgm:spPr/>
      <dgm:t>
        <a:bodyPr/>
        <a:lstStyle/>
        <a:p>
          <a:endParaRPr lang="tr-TR"/>
        </a:p>
      </dgm:t>
    </dgm:pt>
    <dgm:pt modelId="{42E290A8-20B4-469B-BD28-5432238C909A}">
      <dgm:prSet phldrT="[Metin]"/>
      <dgm:spPr>
        <a:solidFill>
          <a:srgbClr val="002060"/>
        </a:solidFill>
      </dgm:spPr>
      <dgm:t>
        <a:bodyPr/>
        <a:lstStyle/>
        <a:p>
          <a:r>
            <a:rPr lang="tr-TR" b="1" dirty="0" smtClean="0">
              <a:solidFill>
                <a:schemeClr val="bg1"/>
              </a:solidFill>
            </a:rPr>
            <a:t>SOCIAL INNOVATION</a:t>
          </a:r>
          <a:endParaRPr lang="tr-TR" b="1" dirty="0">
            <a:solidFill>
              <a:schemeClr val="bg1"/>
            </a:solidFill>
          </a:endParaRPr>
        </a:p>
      </dgm:t>
    </dgm:pt>
    <dgm:pt modelId="{D56FDF52-74E9-4D28-AA4D-624C84690852}" type="parTrans" cxnId="{ABC199E5-19E9-4B5E-88A1-34041485AF6D}">
      <dgm:prSet/>
      <dgm:spPr/>
      <dgm:t>
        <a:bodyPr/>
        <a:lstStyle/>
        <a:p>
          <a:endParaRPr lang="tr-TR"/>
        </a:p>
      </dgm:t>
    </dgm:pt>
    <dgm:pt modelId="{1FEF9603-8B9E-41F8-8339-C90B1B28BDA9}" type="sibTrans" cxnId="{ABC199E5-19E9-4B5E-88A1-34041485AF6D}">
      <dgm:prSet/>
      <dgm:spPr/>
      <dgm:t>
        <a:bodyPr/>
        <a:lstStyle/>
        <a:p>
          <a:endParaRPr lang="tr-TR"/>
        </a:p>
      </dgm:t>
    </dgm:pt>
    <dgm:pt modelId="{4869A93D-B1F5-4AE3-9C2E-05CEE20885E3}" type="pres">
      <dgm:prSet presAssocID="{8D6B3EEC-5F36-445D-9D88-02BED39463BB}" presName="CompostProcess" presStyleCnt="0">
        <dgm:presLayoutVars>
          <dgm:dir/>
          <dgm:resizeHandles val="exact"/>
        </dgm:presLayoutVars>
      </dgm:prSet>
      <dgm:spPr/>
    </dgm:pt>
    <dgm:pt modelId="{0ACBDE03-66DF-4E48-B38E-EE2C7D3D0586}" type="pres">
      <dgm:prSet presAssocID="{8D6B3EEC-5F36-445D-9D88-02BED39463BB}" presName="arrow" presStyleLbl="bgShp" presStyleIdx="0" presStyleCnt="1"/>
      <dgm:spPr/>
    </dgm:pt>
    <dgm:pt modelId="{E581BB31-27A0-44AA-8216-002DEF432B1A}" type="pres">
      <dgm:prSet presAssocID="{8D6B3EEC-5F36-445D-9D88-02BED39463BB}" presName="linearProcess" presStyleCnt="0"/>
      <dgm:spPr/>
    </dgm:pt>
    <dgm:pt modelId="{D9116B07-9196-4E22-8859-6469E53CBD59}" type="pres">
      <dgm:prSet presAssocID="{EB02EB08-CAFD-4DC5-8912-5A2DCD5DE428}" presName="textNode" presStyleLbl="node1" presStyleIdx="0" presStyleCnt="3">
        <dgm:presLayoutVars>
          <dgm:bulletEnabled val="1"/>
        </dgm:presLayoutVars>
      </dgm:prSet>
      <dgm:spPr/>
      <dgm:t>
        <a:bodyPr/>
        <a:lstStyle/>
        <a:p>
          <a:endParaRPr lang="tr-TR"/>
        </a:p>
      </dgm:t>
    </dgm:pt>
    <dgm:pt modelId="{CB38455A-3493-4802-AF71-01B07FF57BCB}" type="pres">
      <dgm:prSet presAssocID="{59C493B8-BA9D-4B15-822C-B0376F392165}" presName="sibTrans" presStyleCnt="0"/>
      <dgm:spPr/>
    </dgm:pt>
    <dgm:pt modelId="{A1FB9E1B-4AFD-4B74-AC3F-A60C63B05A7E}" type="pres">
      <dgm:prSet presAssocID="{9554D6B3-201F-4FD1-8034-8DA51DA7021B}" presName="textNode" presStyleLbl="node1" presStyleIdx="1" presStyleCnt="3">
        <dgm:presLayoutVars>
          <dgm:bulletEnabled val="1"/>
        </dgm:presLayoutVars>
      </dgm:prSet>
      <dgm:spPr/>
      <dgm:t>
        <a:bodyPr/>
        <a:lstStyle/>
        <a:p>
          <a:endParaRPr lang="tr-TR"/>
        </a:p>
      </dgm:t>
    </dgm:pt>
    <dgm:pt modelId="{EB0F018D-C935-4EF7-80F1-DE41A192582B}" type="pres">
      <dgm:prSet presAssocID="{21F0035C-D5A9-4D93-80CE-4323465D84A0}" presName="sibTrans" presStyleCnt="0"/>
      <dgm:spPr/>
    </dgm:pt>
    <dgm:pt modelId="{8EFF465E-A420-4E73-92CE-6A3931D78DE9}" type="pres">
      <dgm:prSet presAssocID="{42E290A8-20B4-469B-BD28-5432238C909A}" presName="textNode" presStyleLbl="node1" presStyleIdx="2" presStyleCnt="3">
        <dgm:presLayoutVars>
          <dgm:bulletEnabled val="1"/>
        </dgm:presLayoutVars>
      </dgm:prSet>
      <dgm:spPr/>
      <dgm:t>
        <a:bodyPr/>
        <a:lstStyle/>
        <a:p>
          <a:endParaRPr lang="tr-TR"/>
        </a:p>
      </dgm:t>
    </dgm:pt>
  </dgm:ptLst>
  <dgm:cxnLst>
    <dgm:cxn modelId="{847B08B7-D7DC-48C9-848B-E8A3BE23B8B9}" type="presOf" srcId="{EB02EB08-CAFD-4DC5-8912-5A2DCD5DE428}" destId="{D9116B07-9196-4E22-8859-6469E53CBD59}" srcOrd="0" destOrd="0" presId="urn:microsoft.com/office/officeart/2005/8/layout/hProcess9"/>
    <dgm:cxn modelId="{37A85AB0-3383-4571-A3EB-FCEEFFF2F157}" srcId="{8D6B3EEC-5F36-445D-9D88-02BED39463BB}" destId="{EB02EB08-CAFD-4DC5-8912-5A2DCD5DE428}" srcOrd="0" destOrd="0" parTransId="{ABD48A27-720C-4BB7-8737-70992AB5DB57}" sibTransId="{59C493B8-BA9D-4B15-822C-B0376F392165}"/>
    <dgm:cxn modelId="{DE3DC0C3-D2DA-4857-97DA-D4A2113AD9D9}" srcId="{8D6B3EEC-5F36-445D-9D88-02BED39463BB}" destId="{9554D6B3-201F-4FD1-8034-8DA51DA7021B}" srcOrd="1" destOrd="0" parTransId="{8D8F50DE-5795-4D50-BA38-775E010DCFF3}" sibTransId="{21F0035C-D5A9-4D93-80CE-4323465D84A0}"/>
    <dgm:cxn modelId="{13DACF99-487F-49D0-9EAD-27F945E0C105}" type="presOf" srcId="{8D6B3EEC-5F36-445D-9D88-02BED39463BB}" destId="{4869A93D-B1F5-4AE3-9C2E-05CEE20885E3}" srcOrd="0" destOrd="0" presId="urn:microsoft.com/office/officeart/2005/8/layout/hProcess9"/>
    <dgm:cxn modelId="{D141F68F-8BB4-498B-AE13-4260C02FB418}" type="presOf" srcId="{9554D6B3-201F-4FD1-8034-8DA51DA7021B}" destId="{A1FB9E1B-4AFD-4B74-AC3F-A60C63B05A7E}" srcOrd="0" destOrd="0" presId="urn:microsoft.com/office/officeart/2005/8/layout/hProcess9"/>
    <dgm:cxn modelId="{B9DACA93-D21E-47FF-995F-4BC13B766443}" type="presOf" srcId="{42E290A8-20B4-469B-BD28-5432238C909A}" destId="{8EFF465E-A420-4E73-92CE-6A3931D78DE9}" srcOrd="0" destOrd="0" presId="urn:microsoft.com/office/officeart/2005/8/layout/hProcess9"/>
    <dgm:cxn modelId="{ABC199E5-19E9-4B5E-88A1-34041485AF6D}" srcId="{8D6B3EEC-5F36-445D-9D88-02BED39463BB}" destId="{42E290A8-20B4-469B-BD28-5432238C909A}" srcOrd="2" destOrd="0" parTransId="{D56FDF52-74E9-4D28-AA4D-624C84690852}" sibTransId="{1FEF9603-8B9E-41F8-8339-C90B1B28BDA9}"/>
    <dgm:cxn modelId="{61C4C54A-FEE6-4C36-94E3-DDEDDE2B1E9A}" type="presParOf" srcId="{4869A93D-B1F5-4AE3-9C2E-05CEE20885E3}" destId="{0ACBDE03-66DF-4E48-B38E-EE2C7D3D0586}" srcOrd="0" destOrd="0" presId="urn:microsoft.com/office/officeart/2005/8/layout/hProcess9"/>
    <dgm:cxn modelId="{11A437D0-0789-481F-A962-47444CC16972}" type="presParOf" srcId="{4869A93D-B1F5-4AE3-9C2E-05CEE20885E3}" destId="{E581BB31-27A0-44AA-8216-002DEF432B1A}" srcOrd="1" destOrd="0" presId="urn:microsoft.com/office/officeart/2005/8/layout/hProcess9"/>
    <dgm:cxn modelId="{C6A44912-763C-481A-8E53-1A9F96E783A0}" type="presParOf" srcId="{E581BB31-27A0-44AA-8216-002DEF432B1A}" destId="{D9116B07-9196-4E22-8859-6469E53CBD59}" srcOrd="0" destOrd="0" presId="urn:microsoft.com/office/officeart/2005/8/layout/hProcess9"/>
    <dgm:cxn modelId="{9FF96C5B-9238-4088-871A-4E3053BF4B4C}" type="presParOf" srcId="{E581BB31-27A0-44AA-8216-002DEF432B1A}" destId="{CB38455A-3493-4802-AF71-01B07FF57BCB}" srcOrd="1" destOrd="0" presId="urn:microsoft.com/office/officeart/2005/8/layout/hProcess9"/>
    <dgm:cxn modelId="{1E454E15-3137-482E-9A6F-5B2884A67F0C}" type="presParOf" srcId="{E581BB31-27A0-44AA-8216-002DEF432B1A}" destId="{A1FB9E1B-4AFD-4B74-AC3F-A60C63B05A7E}" srcOrd="2" destOrd="0" presId="urn:microsoft.com/office/officeart/2005/8/layout/hProcess9"/>
    <dgm:cxn modelId="{54FE3759-016C-4003-863B-25AF5FF06790}" type="presParOf" srcId="{E581BB31-27A0-44AA-8216-002DEF432B1A}" destId="{EB0F018D-C935-4EF7-80F1-DE41A192582B}" srcOrd="3" destOrd="0" presId="urn:microsoft.com/office/officeart/2005/8/layout/hProcess9"/>
    <dgm:cxn modelId="{A6315CFD-62FA-4B99-8272-E01FE7E39740}" type="presParOf" srcId="{E581BB31-27A0-44AA-8216-002DEF432B1A}" destId="{8EFF465E-A420-4E73-92CE-6A3931D78DE9}" srcOrd="4" destOrd="0" presId="urn:microsoft.com/office/officeart/2005/8/layout/hProcess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344E7CE-DDF6-4663-ACDA-EC5CED67FE71}" type="doc">
      <dgm:prSet loTypeId="urn:microsoft.com/office/officeart/2005/8/layout/equation1" loCatId="process" qsTypeId="urn:microsoft.com/office/officeart/2005/8/quickstyle/3d1" qsCatId="3D" csTypeId="urn:microsoft.com/office/officeart/2005/8/colors/accent1_2" csCatId="accent1" phldr="1"/>
      <dgm:spPr/>
    </dgm:pt>
    <dgm:pt modelId="{E3E2F663-1153-4E8D-859F-C3960539790D}">
      <dgm:prSet phldrT="[Metin]"/>
      <dgm:spPr/>
      <dgm:t>
        <a:bodyPr/>
        <a:lstStyle/>
        <a:p>
          <a:r>
            <a:rPr lang="tr-TR" b="1" dirty="0" smtClean="0">
              <a:solidFill>
                <a:srgbClr val="FFC000"/>
              </a:solidFill>
              <a:hlinkClick xmlns:r="http://schemas.openxmlformats.org/officeDocument/2006/relationships" r:id="rId1" action="ppaction://hlinkfile"/>
            </a:rPr>
            <a:t>Sİ</a:t>
          </a:r>
          <a:endParaRPr lang="tr-TR" b="1" dirty="0">
            <a:solidFill>
              <a:srgbClr val="FFC000"/>
            </a:solidFill>
          </a:endParaRPr>
        </a:p>
      </dgm:t>
    </dgm:pt>
    <dgm:pt modelId="{F3CEC1C1-F637-4415-8BFE-7A06F2607E83}" type="parTrans" cxnId="{A4F1347F-4636-42AF-884B-B30F5232EA21}">
      <dgm:prSet/>
      <dgm:spPr/>
      <dgm:t>
        <a:bodyPr/>
        <a:lstStyle/>
        <a:p>
          <a:endParaRPr lang="tr-TR"/>
        </a:p>
      </dgm:t>
    </dgm:pt>
    <dgm:pt modelId="{5AB17F76-BA9E-426D-9823-97C67DD6E41F}" type="sibTrans" cxnId="{A4F1347F-4636-42AF-884B-B30F5232EA21}">
      <dgm:prSet/>
      <dgm:spPr/>
      <dgm:t>
        <a:bodyPr/>
        <a:lstStyle/>
        <a:p>
          <a:endParaRPr lang="tr-TR"/>
        </a:p>
      </dgm:t>
    </dgm:pt>
    <dgm:pt modelId="{0C0E250A-69FB-4B52-BA1A-920D520EF6AD}" type="pres">
      <dgm:prSet presAssocID="{2344E7CE-DDF6-4663-ACDA-EC5CED67FE71}" presName="linearFlow" presStyleCnt="0">
        <dgm:presLayoutVars>
          <dgm:dir/>
          <dgm:resizeHandles val="exact"/>
        </dgm:presLayoutVars>
      </dgm:prSet>
      <dgm:spPr/>
    </dgm:pt>
    <dgm:pt modelId="{D98DC9B3-7DFF-4F5B-822D-DAB9D6148450}" type="pres">
      <dgm:prSet presAssocID="{E3E2F663-1153-4E8D-859F-C3960539790D}" presName="node" presStyleLbl="node1" presStyleIdx="0" presStyleCnt="1">
        <dgm:presLayoutVars>
          <dgm:bulletEnabled val="1"/>
        </dgm:presLayoutVars>
      </dgm:prSet>
      <dgm:spPr/>
      <dgm:t>
        <a:bodyPr/>
        <a:lstStyle/>
        <a:p>
          <a:endParaRPr lang="tr-TR"/>
        </a:p>
      </dgm:t>
    </dgm:pt>
  </dgm:ptLst>
  <dgm:cxnLst>
    <dgm:cxn modelId="{A4F1347F-4636-42AF-884B-B30F5232EA21}" srcId="{2344E7CE-DDF6-4663-ACDA-EC5CED67FE71}" destId="{E3E2F663-1153-4E8D-859F-C3960539790D}" srcOrd="0" destOrd="0" parTransId="{F3CEC1C1-F637-4415-8BFE-7A06F2607E83}" sibTransId="{5AB17F76-BA9E-426D-9823-97C67DD6E41F}"/>
    <dgm:cxn modelId="{16645F33-EACF-47CD-ACA7-F38A2BF76561}" type="presOf" srcId="{E3E2F663-1153-4E8D-859F-C3960539790D}" destId="{D98DC9B3-7DFF-4F5B-822D-DAB9D6148450}" srcOrd="0" destOrd="0" presId="urn:microsoft.com/office/officeart/2005/8/layout/equation1"/>
    <dgm:cxn modelId="{78BC6DD3-F94C-420B-A994-CBE59145E11A}" type="presOf" srcId="{2344E7CE-DDF6-4663-ACDA-EC5CED67FE71}" destId="{0C0E250A-69FB-4B52-BA1A-920D520EF6AD}" srcOrd="0" destOrd="0" presId="urn:microsoft.com/office/officeart/2005/8/layout/equation1"/>
    <dgm:cxn modelId="{E9E5F10A-B768-45B1-871C-B6B2B0EC4509}" type="presParOf" srcId="{0C0E250A-69FB-4B52-BA1A-920D520EF6AD}" destId="{D98DC9B3-7DFF-4F5B-822D-DAB9D6148450}" srcOrd="0" destOrd="0" presId="urn:microsoft.com/office/officeart/2005/8/layout/equation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D49897D-B473-47E2-AD70-6F45AB18E6A5}" type="doc">
      <dgm:prSet loTypeId="urn:microsoft.com/office/officeart/2005/8/layout/radial4" loCatId="relationship" qsTypeId="urn:microsoft.com/office/officeart/2005/8/quickstyle/3d1" qsCatId="3D" csTypeId="urn:microsoft.com/office/officeart/2005/8/colors/colorful1#5" csCatId="colorful" phldr="1"/>
      <dgm:spPr/>
      <dgm:t>
        <a:bodyPr/>
        <a:lstStyle/>
        <a:p>
          <a:endParaRPr lang="tr-TR"/>
        </a:p>
      </dgm:t>
    </dgm:pt>
    <dgm:pt modelId="{9A6ACC4F-405E-498A-87A7-158165130146}">
      <dgm:prSet phldrT="[Metin]"/>
      <dgm:spPr/>
      <dgm:t>
        <a:bodyPr/>
        <a:lstStyle/>
        <a:p>
          <a:r>
            <a:rPr lang="tr-TR" b="1" dirty="0" smtClean="0"/>
            <a:t>CSI </a:t>
          </a:r>
          <a:r>
            <a:rPr lang="tr-TR" b="1" dirty="0" err="1" smtClean="0"/>
            <a:t>Turkey</a:t>
          </a:r>
          <a:endParaRPr lang="tr-TR" b="1" dirty="0"/>
        </a:p>
      </dgm:t>
    </dgm:pt>
    <dgm:pt modelId="{C38ABCCF-A923-4296-AB94-881E6E60BADF}" type="parTrans" cxnId="{B8F614D3-2CCC-4304-82E1-70296245F064}">
      <dgm:prSet/>
      <dgm:spPr/>
      <dgm:t>
        <a:bodyPr/>
        <a:lstStyle/>
        <a:p>
          <a:endParaRPr lang="tr-TR" b="1"/>
        </a:p>
      </dgm:t>
    </dgm:pt>
    <dgm:pt modelId="{213584EF-8C2D-4E0E-8B1C-E5B3A83F140B}" type="sibTrans" cxnId="{B8F614D3-2CCC-4304-82E1-70296245F064}">
      <dgm:prSet/>
      <dgm:spPr/>
      <dgm:t>
        <a:bodyPr/>
        <a:lstStyle/>
        <a:p>
          <a:endParaRPr lang="tr-TR" b="1"/>
        </a:p>
      </dgm:t>
    </dgm:pt>
    <dgm:pt modelId="{46B56CB7-1FFB-41FA-B244-FA916869A4E9}">
      <dgm:prSet phldrT="[Metin]" custT="1"/>
      <dgm:spPr/>
      <dgm:t>
        <a:bodyPr/>
        <a:lstStyle/>
        <a:p>
          <a:r>
            <a:rPr lang="tr-TR" sz="1800" b="1" dirty="0" err="1" smtClean="0"/>
            <a:t>Social</a:t>
          </a:r>
          <a:r>
            <a:rPr lang="tr-TR" sz="1800" b="1" dirty="0" smtClean="0"/>
            <a:t> </a:t>
          </a:r>
          <a:r>
            <a:rPr lang="tr-TR" sz="1800" b="1" dirty="0" err="1" smtClean="0"/>
            <a:t>Enterpreneurs</a:t>
          </a:r>
          <a:endParaRPr lang="tr-TR" sz="1800" b="1" dirty="0"/>
        </a:p>
      </dgm:t>
    </dgm:pt>
    <dgm:pt modelId="{CE5DD87C-65EE-4EBD-A944-BFFA989B0E28}" type="parTrans" cxnId="{F777A435-7446-48F7-8F82-9C4C1EECB64A}">
      <dgm:prSet/>
      <dgm:spPr/>
      <dgm:t>
        <a:bodyPr/>
        <a:lstStyle/>
        <a:p>
          <a:endParaRPr lang="tr-TR" b="1"/>
        </a:p>
      </dgm:t>
    </dgm:pt>
    <dgm:pt modelId="{C2F6ABCF-4C00-4B0E-99F8-DB1FCB8890E5}" type="sibTrans" cxnId="{F777A435-7446-48F7-8F82-9C4C1EECB64A}">
      <dgm:prSet/>
      <dgm:spPr/>
      <dgm:t>
        <a:bodyPr/>
        <a:lstStyle/>
        <a:p>
          <a:endParaRPr lang="tr-TR" b="1"/>
        </a:p>
      </dgm:t>
    </dgm:pt>
    <dgm:pt modelId="{0CF12119-25D0-4A82-9D39-000CF0D6BC32}">
      <dgm:prSet phldrT="[Metin]" custT="1"/>
      <dgm:spPr/>
      <dgm:t>
        <a:bodyPr/>
        <a:lstStyle/>
        <a:p>
          <a:r>
            <a:rPr lang="tr-TR" sz="1800" b="1" dirty="0" err="1" smtClean="0"/>
            <a:t>Civil</a:t>
          </a:r>
          <a:r>
            <a:rPr lang="tr-TR" sz="1800" b="1" dirty="0" smtClean="0"/>
            <a:t> </a:t>
          </a:r>
          <a:r>
            <a:rPr lang="tr-TR" sz="1800" b="1" dirty="0" err="1" smtClean="0"/>
            <a:t>Society</a:t>
          </a:r>
          <a:r>
            <a:rPr lang="tr-TR" sz="1800" b="1" dirty="0" smtClean="0"/>
            <a:t> </a:t>
          </a:r>
          <a:r>
            <a:rPr lang="tr-TR" sz="1800" b="1" dirty="0" err="1" smtClean="0"/>
            <a:t>Organizations</a:t>
          </a:r>
          <a:endParaRPr lang="tr-TR" sz="1800" b="1" dirty="0"/>
        </a:p>
      </dgm:t>
    </dgm:pt>
    <dgm:pt modelId="{C4FA0DD2-AFC5-4BDD-A127-CE5CB753082C}" type="parTrans" cxnId="{76D73E99-9228-4AC5-A116-58AE0EC6CAB2}">
      <dgm:prSet/>
      <dgm:spPr/>
      <dgm:t>
        <a:bodyPr/>
        <a:lstStyle/>
        <a:p>
          <a:endParaRPr lang="tr-TR" b="1"/>
        </a:p>
      </dgm:t>
    </dgm:pt>
    <dgm:pt modelId="{A022322D-9B6C-48ED-A74A-AE1051045B1B}" type="sibTrans" cxnId="{76D73E99-9228-4AC5-A116-58AE0EC6CAB2}">
      <dgm:prSet/>
      <dgm:spPr/>
      <dgm:t>
        <a:bodyPr/>
        <a:lstStyle/>
        <a:p>
          <a:endParaRPr lang="tr-TR" b="1"/>
        </a:p>
      </dgm:t>
    </dgm:pt>
    <dgm:pt modelId="{AFA80382-7230-455A-9DB8-71BBFD87C8DE}">
      <dgm:prSet phldrT="[Metin]" custT="1"/>
      <dgm:spPr/>
      <dgm:t>
        <a:bodyPr/>
        <a:lstStyle/>
        <a:p>
          <a:r>
            <a:rPr lang="tr-TR" sz="1800" b="1" dirty="0" err="1" smtClean="0"/>
            <a:t>Social</a:t>
          </a:r>
          <a:r>
            <a:rPr lang="tr-TR" sz="1800" b="1" dirty="0" smtClean="0"/>
            <a:t> </a:t>
          </a:r>
          <a:r>
            <a:rPr lang="tr-TR" sz="1800" b="1" dirty="0" err="1" smtClean="0"/>
            <a:t>Innovation</a:t>
          </a:r>
          <a:r>
            <a:rPr lang="tr-TR" sz="1800" b="1" dirty="0" smtClean="0"/>
            <a:t> </a:t>
          </a:r>
          <a:r>
            <a:rPr lang="tr-TR" sz="1800" b="1" dirty="0" err="1" smtClean="0"/>
            <a:t>Research</a:t>
          </a:r>
          <a:r>
            <a:rPr lang="tr-TR" sz="1800" b="1" dirty="0" smtClean="0"/>
            <a:t> &amp; Publications</a:t>
          </a:r>
          <a:endParaRPr lang="tr-TR" sz="1800" b="1" dirty="0"/>
        </a:p>
      </dgm:t>
    </dgm:pt>
    <dgm:pt modelId="{6344D30A-0520-4E31-A9CF-D661DD9D4926}" type="parTrans" cxnId="{63B00762-96FE-4A7A-944B-EF1571080C1B}">
      <dgm:prSet/>
      <dgm:spPr/>
      <dgm:t>
        <a:bodyPr/>
        <a:lstStyle/>
        <a:p>
          <a:endParaRPr lang="tr-TR" b="1"/>
        </a:p>
      </dgm:t>
    </dgm:pt>
    <dgm:pt modelId="{39FD6484-8AC1-466E-8D02-96A3A4DBBEB5}" type="sibTrans" cxnId="{63B00762-96FE-4A7A-944B-EF1571080C1B}">
      <dgm:prSet/>
      <dgm:spPr/>
      <dgm:t>
        <a:bodyPr/>
        <a:lstStyle/>
        <a:p>
          <a:endParaRPr lang="tr-TR" b="1"/>
        </a:p>
      </dgm:t>
    </dgm:pt>
    <dgm:pt modelId="{EC51EF24-E10D-4DF5-B928-5DCC84FF2608}">
      <dgm:prSet phldrT="[Metin]" custT="1"/>
      <dgm:spPr/>
      <dgm:t>
        <a:bodyPr/>
        <a:lstStyle/>
        <a:p>
          <a:r>
            <a:rPr lang="tr-TR" sz="1800" b="1" dirty="0" err="1" smtClean="0"/>
            <a:t>Corporate</a:t>
          </a:r>
          <a:r>
            <a:rPr lang="tr-TR" sz="1800" b="1" dirty="0" smtClean="0"/>
            <a:t> </a:t>
          </a:r>
          <a:r>
            <a:rPr lang="tr-TR" sz="1800" b="1" dirty="0" err="1" smtClean="0"/>
            <a:t>Social</a:t>
          </a:r>
          <a:r>
            <a:rPr lang="tr-TR" sz="1800" b="1" dirty="0" smtClean="0"/>
            <a:t> </a:t>
          </a:r>
          <a:r>
            <a:rPr lang="tr-TR" sz="1800" b="1" dirty="0" err="1" smtClean="0"/>
            <a:t>Responsibility</a:t>
          </a:r>
          <a:endParaRPr lang="tr-TR" sz="1800" b="1" dirty="0"/>
        </a:p>
      </dgm:t>
    </dgm:pt>
    <dgm:pt modelId="{F7696D28-4FDF-4055-B243-775A77F94B78}" type="parTrans" cxnId="{99FEC9D8-4582-446D-9691-70C61B7E8637}">
      <dgm:prSet/>
      <dgm:spPr/>
      <dgm:t>
        <a:bodyPr/>
        <a:lstStyle/>
        <a:p>
          <a:endParaRPr lang="tr-TR"/>
        </a:p>
      </dgm:t>
    </dgm:pt>
    <dgm:pt modelId="{BED15EF6-F899-41B6-82EF-B4659119F099}" type="sibTrans" cxnId="{99FEC9D8-4582-446D-9691-70C61B7E8637}">
      <dgm:prSet/>
      <dgm:spPr/>
      <dgm:t>
        <a:bodyPr/>
        <a:lstStyle/>
        <a:p>
          <a:endParaRPr lang="tr-TR"/>
        </a:p>
      </dgm:t>
    </dgm:pt>
    <dgm:pt modelId="{E87D9E69-E5FD-4F05-A726-E04DCF13C9C8}">
      <dgm:prSet phldrT="[Metin]" custT="1"/>
      <dgm:spPr/>
      <dgm:t>
        <a:bodyPr/>
        <a:lstStyle/>
        <a:p>
          <a:r>
            <a:rPr lang="tr-TR" sz="1800" b="1" dirty="0" err="1" smtClean="0"/>
            <a:t>Corporate</a:t>
          </a:r>
          <a:r>
            <a:rPr lang="tr-TR" sz="1800" b="1" dirty="0" smtClean="0"/>
            <a:t> Development </a:t>
          </a:r>
          <a:r>
            <a:rPr lang="tr-TR" sz="1800" b="1" dirty="0" err="1" smtClean="0"/>
            <a:t>for</a:t>
          </a:r>
          <a:r>
            <a:rPr lang="tr-TR" sz="1800" b="1" dirty="0" smtClean="0"/>
            <a:t> </a:t>
          </a:r>
          <a:r>
            <a:rPr lang="tr-TR" sz="1800" b="1" dirty="0" err="1" smtClean="0"/>
            <a:t>Socially</a:t>
          </a:r>
          <a:r>
            <a:rPr lang="tr-TR" sz="1800" b="1" dirty="0" smtClean="0"/>
            <a:t> </a:t>
          </a:r>
          <a:r>
            <a:rPr lang="tr-TR" sz="1800" b="1" dirty="0" err="1" smtClean="0"/>
            <a:t>Innovative</a:t>
          </a:r>
          <a:r>
            <a:rPr lang="tr-TR" sz="1800" b="1" dirty="0" smtClean="0"/>
            <a:t> </a:t>
          </a:r>
          <a:r>
            <a:rPr lang="tr-TR" sz="1800" b="1" dirty="0" err="1" smtClean="0"/>
            <a:t>Companies</a:t>
          </a:r>
          <a:endParaRPr lang="tr-TR" sz="1800" b="1" dirty="0"/>
        </a:p>
      </dgm:t>
    </dgm:pt>
    <dgm:pt modelId="{78D6BEBC-1897-4AAA-9023-31B5B7FCC295}" type="parTrans" cxnId="{4F24901E-6B6B-4FAF-8820-575FB568ED7F}">
      <dgm:prSet/>
      <dgm:spPr/>
      <dgm:t>
        <a:bodyPr/>
        <a:lstStyle/>
        <a:p>
          <a:endParaRPr lang="tr-TR"/>
        </a:p>
      </dgm:t>
    </dgm:pt>
    <dgm:pt modelId="{762770FE-4AD4-4814-AE43-7C5156366827}" type="sibTrans" cxnId="{4F24901E-6B6B-4FAF-8820-575FB568ED7F}">
      <dgm:prSet/>
      <dgm:spPr/>
      <dgm:t>
        <a:bodyPr/>
        <a:lstStyle/>
        <a:p>
          <a:endParaRPr lang="tr-TR"/>
        </a:p>
      </dgm:t>
    </dgm:pt>
    <dgm:pt modelId="{87E51094-565C-4ACE-9863-A379D22BD296}" type="pres">
      <dgm:prSet presAssocID="{BD49897D-B473-47E2-AD70-6F45AB18E6A5}" presName="cycle" presStyleCnt="0">
        <dgm:presLayoutVars>
          <dgm:chMax val="1"/>
          <dgm:dir/>
          <dgm:animLvl val="ctr"/>
          <dgm:resizeHandles val="exact"/>
        </dgm:presLayoutVars>
      </dgm:prSet>
      <dgm:spPr/>
      <dgm:t>
        <a:bodyPr/>
        <a:lstStyle/>
        <a:p>
          <a:endParaRPr lang="tr-TR"/>
        </a:p>
      </dgm:t>
    </dgm:pt>
    <dgm:pt modelId="{61B650A0-7C6C-4845-ABBD-9AE14AFC31E0}" type="pres">
      <dgm:prSet presAssocID="{9A6ACC4F-405E-498A-87A7-158165130146}" presName="centerShape" presStyleLbl="node0" presStyleIdx="0" presStyleCnt="1"/>
      <dgm:spPr/>
      <dgm:t>
        <a:bodyPr/>
        <a:lstStyle/>
        <a:p>
          <a:endParaRPr lang="tr-TR"/>
        </a:p>
      </dgm:t>
    </dgm:pt>
    <dgm:pt modelId="{DAFCADDF-F197-4B00-9E4E-3BC1F455D5D1}" type="pres">
      <dgm:prSet presAssocID="{CE5DD87C-65EE-4EBD-A944-BFFA989B0E28}" presName="parTrans" presStyleLbl="bgSibTrans2D1" presStyleIdx="0" presStyleCnt="5"/>
      <dgm:spPr/>
      <dgm:t>
        <a:bodyPr/>
        <a:lstStyle/>
        <a:p>
          <a:endParaRPr lang="tr-TR"/>
        </a:p>
      </dgm:t>
    </dgm:pt>
    <dgm:pt modelId="{5AB4458F-0EB6-4B9E-9E91-0038DD24DA3C}" type="pres">
      <dgm:prSet presAssocID="{46B56CB7-1FFB-41FA-B244-FA916869A4E9}" presName="node" presStyleLbl="node1" presStyleIdx="0" presStyleCnt="5">
        <dgm:presLayoutVars>
          <dgm:bulletEnabled val="1"/>
        </dgm:presLayoutVars>
      </dgm:prSet>
      <dgm:spPr/>
      <dgm:t>
        <a:bodyPr/>
        <a:lstStyle/>
        <a:p>
          <a:endParaRPr lang="tr-TR"/>
        </a:p>
      </dgm:t>
    </dgm:pt>
    <dgm:pt modelId="{B6293B2C-D670-4475-953C-B91270E766A2}" type="pres">
      <dgm:prSet presAssocID="{C4FA0DD2-AFC5-4BDD-A127-CE5CB753082C}" presName="parTrans" presStyleLbl="bgSibTrans2D1" presStyleIdx="1" presStyleCnt="5"/>
      <dgm:spPr/>
      <dgm:t>
        <a:bodyPr/>
        <a:lstStyle/>
        <a:p>
          <a:endParaRPr lang="tr-TR"/>
        </a:p>
      </dgm:t>
    </dgm:pt>
    <dgm:pt modelId="{37ED3255-D7D4-4A18-BC19-39B38192DDBE}" type="pres">
      <dgm:prSet presAssocID="{0CF12119-25D0-4A82-9D39-000CF0D6BC32}" presName="node" presStyleLbl="node1" presStyleIdx="1" presStyleCnt="5">
        <dgm:presLayoutVars>
          <dgm:bulletEnabled val="1"/>
        </dgm:presLayoutVars>
      </dgm:prSet>
      <dgm:spPr/>
      <dgm:t>
        <a:bodyPr/>
        <a:lstStyle/>
        <a:p>
          <a:endParaRPr lang="tr-TR"/>
        </a:p>
      </dgm:t>
    </dgm:pt>
    <dgm:pt modelId="{ACD65E9A-4BD5-4F98-99DA-3FFC31811F71}" type="pres">
      <dgm:prSet presAssocID="{78D6BEBC-1897-4AAA-9023-31B5B7FCC295}" presName="parTrans" presStyleLbl="bgSibTrans2D1" presStyleIdx="2" presStyleCnt="5"/>
      <dgm:spPr/>
      <dgm:t>
        <a:bodyPr/>
        <a:lstStyle/>
        <a:p>
          <a:endParaRPr lang="tr-TR"/>
        </a:p>
      </dgm:t>
    </dgm:pt>
    <dgm:pt modelId="{1AC87982-A8F6-4B15-B50B-DCD2B67D7D73}" type="pres">
      <dgm:prSet presAssocID="{E87D9E69-E5FD-4F05-A726-E04DCF13C9C8}" presName="node" presStyleLbl="node1" presStyleIdx="2" presStyleCnt="5">
        <dgm:presLayoutVars>
          <dgm:bulletEnabled val="1"/>
        </dgm:presLayoutVars>
      </dgm:prSet>
      <dgm:spPr/>
      <dgm:t>
        <a:bodyPr/>
        <a:lstStyle/>
        <a:p>
          <a:endParaRPr lang="tr-TR"/>
        </a:p>
      </dgm:t>
    </dgm:pt>
    <dgm:pt modelId="{07F25ADD-4BE5-448A-9B3C-E8B3D4DF2B8B}" type="pres">
      <dgm:prSet presAssocID="{F7696D28-4FDF-4055-B243-775A77F94B78}" presName="parTrans" presStyleLbl="bgSibTrans2D1" presStyleIdx="3" presStyleCnt="5"/>
      <dgm:spPr/>
      <dgm:t>
        <a:bodyPr/>
        <a:lstStyle/>
        <a:p>
          <a:endParaRPr lang="tr-TR"/>
        </a:p>
      </dgm:t>
    </dgm:pt>
    <dgm:pt modelId="{2F9588BF-BE2B-49BF-AB7B-BEF8D9E4E9B3}" type="pres">
      <dgm:prSet presAssocID="{EC51EF24-E10D-4DF5-B928-5DCC84FF2608}" presName="node" presStyleLbl="node1" presStyleIdx="3" presStyleCnt="5">
        <dgm:presLayoutVars>
          <dgm:bulletEnabled val="1"/>
        </dgm:presLayoutVars>
      </dgm:prSet>
      <dgm:spPr/>
      <dgm:t>
        <a:bodyPr/>
        <a:lstStyle/>
        <a:p>
          <a:endParaRPr lang="tr-TR"/>
        </a:p>
      </dgm:t>
    </dgm:pt>
    <dgm:pt modelId="{E857CA8E-6CE1-44A3-8E2A-A49B04277D28}" type="pres">
      <dgm:prSet presAssocID="{6344D30A-0520-4E31-A9CF-D661DD9D4926}" presName="parTrans" presStyleLbl="bgSibTrans2D1" presStyleIdx="4" presStyleCnt="5"/>
      <dgm:spPr/>
      <dgm:t>
        <a:bodyPr/>
        <a:lstStyle/>
        <a:p>
          <a:endParaRPr lang="tr-TR"/>
        </a:p>
      </dgm:t>
    </dgm:pt>
    <dgm:pt modelId="{CC2B1200-5916-4DC8-8837-9772066EDF2C}" type="pres">
      <dgm:prSet presAssocID="{AFA80382-7230-455A-9DB8-71BBFD87C8DE}" presName="node" presStyleLbl="node1" presStyleIdx="4" presStyleCnt="5">
        <dgm:presLayoutVars>
          <dgm:bulletEnabled val="1"/>
        </dgm:presLayoutVars>
      </dgm:prSet>
      <dgm:spPr/>
      <dgm:t>
        <a:bodyPr/>
        <a:lstStyle/>
        <a:p>
          <a:endParaRPr lang="tr-TR"/>
        </a:p>
      </dgm:t>
    </dgm:pt>
  </dgm:ptLst>
  <dgm:cxnLst>
    <dgm:cxn modelId="{FE6EC1AD-5312-4180-883F-834E0AF7F924}" type="presOf" srcId="{46B56CB7-1FFB-41FA-B244-FA916869A4E9}" destId="{5AB4458F-0EB6-4B9E-9E91-0038DD24DA3C}" srcOrd="0" destOrd="0" presId="urn:microsoft.com/office/officeart/2005/8/layout/radial4"/>
    <dgm:cxn modelId="{A94E7172-B2EB-43C8-B995-9D8FD73C9843}" type="presOf" srcId="{E87D9E69-E5FD-4F05-A726-E04DCF13C9C8}" destId="{1AC87982-A8F6-4B15-B50B-DCD2B67D7D73}" srcOrd="0" destOrd="0" presId="urn:microsoft.com/office/officeart/2005/8/layout/radial4"/>
    <dgm:cxn modelId="{97F8FD5A-2B39-4BE3-926D-9C414FED16FA}" type="presOf" srcId="{9A6ACC4F-405E-498A-87A7-158165130146}" destId="{61B650A0-7C6C-4845-ABBD-9AE14AFC31E0}" srcOrd="0" destOrd="0" presId="urn:microsoft.com/office/officeart/2005/8/layout/radial4"/>
    <dgm:cxn modelId="{3A3D80BD-9541-4759-8E6D-CFFA41CC3F77}" type="presOf" srcId="{F7696D28-4FDF-4055-B243-775A77F94B78}" destId="{07F25ADD-4BE5-448A-9B3C-E8B3D4DF2B8B}" srcOrd="0" destOrd="0" presId="urn:microsoft.com/office/officeart/2005/8/layout/radial4"/>
    <dgm:cxn modelId="{E412542D-85D6-4E35-B9A1-052136A21029}" type="presOf" srcId="{6344D30A-0520-4E31-A9CF-D661DD9D4926}" destId="{E857CA8E-6CE1-44A3-8E2A-A49B04277D28}" srcOrd="0" destOrd="0" presId="urn:microsoft.com/office/officeart/2005/8/layout/radial4"/>
    <dgm:cxn modelId="{59088E7A-DF76-4965-BBAA-6E19BE55D1B2}" type="presOf" srcId="{BD49897D-B473-47E2-AD70-6F45AB18E6A5}" destId="{87E51094-565C-4ACE-9863-A379D22BD296}" srcOrd="0" destOrd="0" presId="urn:microsoft.com/office/officeart/2005/8/layout/radial4"/>
    <dgm:cxn modelId="{41066472-AC6D-425A-A69C-935DA4540758}" type="presOf" srcId="{AFA80382-7230-455A-9DB8-71BBFD87C8DE}" destId="{CC2B1200-5916-4DC8-8837-9772066EDF2C}" srcOrd="0" destOrd="0" presId="urn:microsoft.com/office/officeart/2005/8/layout/radial4"/>
    <dgm:cxn modelId="{B8F614D3-2CCC-4304-82E1-70296245F064}" srcId="{BD49897D-B473-47E2-AD70-6F45AB18E6A5}" destId="{9A6ACC4F-405E-498A-87A7-158165130146}" srcOrd="0" destOrd="0" parTransId="{C38ABCCF-A923-4296-AB94-881E6E60BADF}" sibTransId="{213584EF-8C2D-4E0E-8B1C-E5B3A83F140B}"/>
    <dgm:cxn modelId="{4F24901E-6B6B-4FAF-8820-575FB568ED7F}" srcId="{9A6ACC4F-405E-498A-87A7-158165130146}" destId="{E87D9E69-E5FD-4F05-A726-E04DCF13C9C8}" srcOrd="2" destOrd="0" parTransId="{78D6BEBC-1897-4AAA-9023-31B5B7FCC295}" sibTransId="{762770FE-4AD4-4814-AE43-7C5156366827}"/>
    <dgm:cxn modelId="{A2BC43C0-978B-4E10-9939-9ABC1AF6FA92}" type="presOf" srcId="{0CF12119-25D0-4A82-9D39-000CF0D6BC32}" destId="{37ED3255-D7D4-4A18-BC19-39B38192DDBE}" srcOrd="0" destOrd="0" presId="urn:microsoft.com/office/officeart/2005/8/layout/radial4"/>
    <dgm:cxn modelId="{76D73E99-9228-4AC5-A116-58AE0EC6CAB2}" srcId="{9A6ACC4F-405E-498A-87A7-158165130146}" destId="{0CF12119-25D0-4A82-9D39-000CF0D6BC32}" srcOrd="1" destOrd="0" parTransId="{C4FA0DD2-AFC5-4BDD-A127-CE5CB753082C}" sibTransId="{A022322D-9B6C-48ED-A74A-AE1051045B1B}"/>
    <dgm:cxn modelId="{F777A435-7446-48F7-8F82-9C4C1EECB64A}" srcId="{9A6ACC4F-405E-498A-87A7-158165130146}" destId="{46B56CB7-1FFB-41FA-B244-FA916869A4E9}" srcOrd="0" destOrd="0" parTransId="{CE5DD87C-65EE-4EBD-A944-BFFA989B0E28}" sibTransId="{C2F6ABCF-4C00-4B0E-99F8-DB1FCB8890E5}"/>
    <dgm:cxn modelId="{953B728D-9E24-4B04-B17F-70AB44EBD075}" type="presOf" srcId="{78D6BEBC-1897-4AAA-9023-31B5B7FCC295}" destId="{ACD65E9A-4BD5-4F98-99DA-3FFC31811F71}" srcOrd="0" destOrd="0" presId="urn:microsoft.com/office/officeart/2005/8/layout/radial4"/>
    <dgm:cxn modelId="{06EFA131-4733-4746-A2E8-8B72F55ECED6}" type="presOf" srcId="{CE5DD87C-65EE-4EBD-A944-BFFA989B0E28}" destId="{DAFCADDF-F197-4B00-9E4E-3BC1F455D5D1}" srcOrd="0" destOrd="0" presId="urn:microsoft.com/office/officeart/2005/8/layout/radial4"/>
    <dgm:cxn modelId="{2CDCA35B-CE32-4AD5-8A68-7B66AA76E9B0}" type="presOf" srcId="{C4FA0DD2-AFC5-4BDD-A127-CE5CB753082C}" destId="{B6293B2C-D670-4475-953C-B91270E766A2}" srcOrd="0" destOrd="0" presId="urn:microsoft.com/office/officeart/2005/8/layout/radial4"/>
    <dgm:cxn modelId="{9E35F925-172B-439E-B353-0E0D0E559530}" type="presOf" srcId="{EC51EF24-E10D-4DF5-B928-5DCC84FF2608}" destId="{2F9588BF-BE2B-49BF-AB7B-BEF8D9E4E9B3}" srcOrd="0" destOrd="0" presId="urn:microsoft.com/office/officeart/2005/8/layout/radial4"/>
    <dgm:cxn modelId="{99FEC9D8-4582-446D-9691-70C61B7E8637}" srcId="{9A6ACC4F-405E-498A-87A7-158165130146}" destId="{EC51EF24-E10D-4DF5-B928-5DCC84FF2608}" srcOrd="3" destOrd="0" parTransId="{F7696D28-4FDF-4055-B243-775A77F94B78}" sibTransId="{BED15EF6-F899-41B6-82EF-B4659119F099}"/>
    <dgm:cxn modelId="{63B00762-96FE-4A7A-944B-EF1571080C1B}" srcId="{9A6ACC4F-405E-498A-87A7-158165130146}" destId="{AFA80382-7230-455A-9DB8-71BBFD87C8DE}" srcOrd="4" destOrd="0" parTransId="{6344D30A-0520-4E31-A9CF-D661DD9D4926}" sibTransId="{39FD6484-8AC1-466E-8D02-96A3A4DBBEB5}"/>
    <dgm:cxn modelId="{2D95CC9E-8C58-45D8-AA33-4F5A2531A6DD}" type="presParOf" srcId="{87E51094-565C-4ACE-9863-A379D22BD296}" destId="{61B650A0-7C6C-4845-ABBD-9AE14AFC31E0}" srcOrd="0" destOrd="0" presId="urn:microsoft.com/office/officeart/2005/8/layout/radial4"/>
    <dgm:cxn modelId="{6D625869-B777-4C12-8700-292C0AF48A79}" type="presParOf" srcId="{87E51094-565C-4ACE-9863-A379D22BD296}" destId="{DAFCADDF-F197-4B00-9E4E-3BC1F455D5D1}" srcOrd="1" destOrd="0" presId="urn:microsoft.com/office/officeart/2005/8/layout/radial4"/>
    <dgm:cxn modelId="{89356E80-993F-4C1E-AA5E-D06477698AC5}" type="presParOf" srcId="{87E51094-565C-4ACE-9863-A379D22BD296}" destId="{5AB4458F-0EB6-4B9E-9E91-0038DD24DA3C}" srcOrd="2" destOrd="0" presId="urn:microsoft.com/office/officeart/2005/8/layout/radial4"/>
    <dgm:cxn modelId="{E5FE0D4E-1566-455D-8D81-0DCD9948C1BB}" type="presParOf" srcId="{87E51094-565C-4ACE-9863-A379D22BD296}" destId="{B6293B2C-D670-4475-953C-B91270E766A2}" srcOrd="3" destOrd="0" presId="urn:microsoft.com/office/officeart/2005/8/layout/radial4"/>
    <dgm:cxn modelId="{E07F0EB7-3A82-4509-A88B-5181EB632BDA}" type="presParOf" srcId="{87E51094-565C-4ACE-9863-A379D22BD296}" destId="{37ED3255-D7D4-4A18-BC19-39B38192DDBE}" srcOrd="4" destOrd="0" presId="urn:microsoft.com/office/officeart/2005/8/layout/radial4"/>
    <dgm:cxn modelId="{A4152E60-3E74-4968-A8B7-4EFD06953D34}" type="presParOf" srcId="{87E51094-565C-4ACE-9863-A379D22BD296}" destId="{ACD65E9A-4BD5-4F98-99DA-3FFC31811F71}" srcOrd="5" destOrd="0" presId="urn:microsoft.com/office/officeart/2005/8/layout/radial4"/>
    <dgm:cxn modelId="{50C6DB5B-7E5F-4CEB-8913-5E80BFB874C8}" type="presParOf" srcId="{87E51094-565C-4ACE-9863-A379D22BD296}" destId="{1AC87982-A8F6-4B15-B50B-DCD2B67D7D73}" srcOrd="6" destOrd="0" presId="urn:microsoft.com/office/officeart/2005/8/layout/radial4"/>
    <dgm:cxn modelId="{D08F25A9-81C1-4A62-8129-AF65A54108CF}" type="presParOf" srcId="{87E51094-565C-4ACE-9863-A379D22BD296}" destId="{07F25ADD-4BE5-448A-9B3C-E8B3D4DF2B8B}" srcOrd="7" destOrd="0" presId="urn:microsoft.com/office/officeart/2005/8/layout/radial4"/>
    <dgm:cxn modelId="{F472A0FD-FE54-4866-A4E5-A9D8449E252D}" type="presParOf" srcId="{87E51094-565C-4ACE-9863-A379D22BD296}" destId="{2F9588BF-BE2B-49BF-AB7B-BEF8D9E4E9B3}" srcOrd="8" destOrd="0" presId="urn:microsoft.com/office/officeart/2005/8/layout/radial4"/>
    <dgm:cxn modelId="{3CE79AD6-713A-4765-A0E3-B42143C93F5A}" type="presParOf" srcId="{87E51094-565C-4ACE-9863-A379D22BD296}" destId="{E857CA8E-6CE1-44A3-8E2A-A49B04277D28}" srcOrd="9" destOrd="0" presId="urn:microsoft.com/office/officeart/2005/8/layout/radial4"/>
    <dgm:cxn modelId="{0F77F38A-B24B-4158-8545-243E6E0E78BC}" type="presParOf" srcId="{87E51094-565C-4ACE-9863-A379D22BD296}" destId="{CC2B1200-5916-4DC8-8837-9772066EDF2C}"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C106860-2D29-46D6-8974-B975D84363EB}"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tr-TR"/>
        </a:p>
      </dgm:t>
    </dgm:pt>
    <dgm:pt modelId="{5F9FD35D-D5D8-4A01-A10D-6878AC7CEE6C}">
      <dgm:prSet phldrT="[Metin]" custT="1"/>
      <dgm:spPr/>
      <dgm:t>
        <a:bodyPr anchor="ctr"/>
        <a:lstStyle/>
        <a:p>
          <a:r>
            <a:rPr lang="en-US" sz="3200" dirty="0" smtClean="0">
              <a:solidFill>
                <a:srgbClr val="002060"/>
              </a:solidFill>
            </a:rPr>
            <a:t>Understanding the added value of CSR Awards </a:t>
          </a:r>
          <a:r>
            <a:rPr lang="tr-TR" sz="3200" dirty="0" smtClean="0">
              <a:solidFill>
                <a:srgbClr val="002060"/>
              </a:solidFill>
            </a:rPr>
            <a:t>              </a:t>
          </a:r>
          <a:r>
            <a:rPr lang="en-US" sz="3200" dirty="0" smtClean="0">
              <a:solidFill>
                <a:srgbClr val="002060"/>
              </a:solidFill>
            </a:rPr>
            <a:t>for business and social sector</a:t>
          </a:r>
          <a:endParaRPr lang="tr-TR" sz="3200" dirty="0"/>
        </a:p>
      </dgm:t>
    </dgm:pt>
    <dgm:pt modelId="{6B013D54-D062-457A-B667-56E380A92EAC}" type="parTrans" cxnId="{0DA7BFCC-CDEC-4E80-8950-063846F97804}">
      <dgm:prSet/>
      <dgm:spPr/>
      <dgm:t>
        <a:bodyPr/>
        <a:lstStyle/>
        <a:p>
          <a:endParaRPr lang="tr-TR"/>
        </a:p>
      </dgm:t>
    </dgm:pt>
    <dgm:pt modelId="{CE11B364-1115-4410-8738-41EEC3D11DE0}" type="sibTrans" cxnId="{0DA7BFCC-CDEC-4E80-8950-063846F97804}">
      <dgm:prSet/>
      <dgm:spPr/>
      <dgm:t>
        <a:bodyPr/>
        <a:lstStyle/>
        <a:p>
          <a:endParaRPr lang="tr-TR"/>
        </a:p>
      </dgm:t>
    </dgm:pt>
    <dgm:pt modelId="{61F5A3D3-6231-4890-A834-D5C6061FBF3F}">
      <dgm:prSet custT="1"/>
      <dgm:spPr/>
      <dgm:t>
        <a:bodyPr/>
        <a:lstStyle/>
        <a:p>
          <a:r>
            <a:rPr lang="en-US" sz="3200" dirty="0" smtClean="0">
              <a:solidFill>
                <a:srgbClr val="002060"/>
              </a:solidFill>
            </a:rPr>
            <a:t>Exploring the major elements of </a:t>
          </a:r>
          <a:r>
            <a:rPr lang="en-US" sz="3200" smtClean="0">
              <a:solidFill>
                <a:srgbClr val="002060"/>
              </a:solidFill>
            </a:rPr>
            <a:t>organizing CSR </a:t>
          </a:r>
          <a:r>
            <a:rPr lang="en-US" sz="3200" dirty="0" smtClean="0">
              <a:solidFill>
                <a:srgbClr val="002060"/>
              </a:solidFill>
            </a:rPr>
            <a:t>Awards </a:t>
          </a:r>
          <a:endParaRPr lang="en-US" sz="3200" dirty="0">
            <a:solidFill>
              <a:srgbClr val="002060"/>
            </a:solidFill>
          </a:endParaRPr>
        </a:p>
      </dgm:t>
    </dgm:pt>
    <dgm:pt modelId="{3047C7D3-C567-4CE1-9F90-9CA8BAA600DA}" type="parTrans" cxnId="{F1D25685-1FA0-4517-A9D3-3902EFC15749}">
      <dgm:prSet/>
      <dgm:spPr/>
      <dgm:t>
        <a:bodyPr/>
        <a:lstStyle/>
        <a:p>
          <a:endParaRPr lang="tr-TR"/>
        </a:p>
      </dgm:t>
    </dgm:pt>
    <dgm:pt modelId="{18CDF6DE-E356-4F80-876E-D916773C2C41}" type="sibTrans" cxnId="{F1D25685-1FA0-4517-A9D3-3902EFC15749}">
      <dgm:prSet/>
      <dgm:spPr/>
      <dgm:t>
        <a:bodyPr/>
        <a:lstStyle/>
        <a:p>
          <a:endParaRPr lang="tr-TR"/>
        </a:p>
      </dgm:t>
    </dgm:pt>
    <dgm:pt modelId="{5A78DD69-F7B3-4EFA-8238-E1BAE427DFFE}">
      <dgm:prSet custT="1"/>
      <dgm:spPr/>
      <dgm:t>
        <a:bodyPr/>
        <a:lstStyle/>
        <a:p>
          <a:r>
            <a:rPr lang="en-US" sz="3200" dirty="0" smtClean="0">
              <a:solidFill>
                <a:srgbClr val="002060"/>
              </a:solidFill>
            </a:rPr>
            <a:t>Determining alternatives for the identification of criteria &amp; idea generation contest</a:t>
          </a:r>
          <a:endParaRPr lang="tr-TR" sz="3200" dirty="0" smtClean="0">
            <a:solidFill>
              <a:srgbClr val="002060"/>
            </a:solidFill>
          </a:endParaRPr>
        </a:p>
      </dgm:t>
    </dgm:pt>
    <dgm:pt modelId="{8BF7DC53-353F-4097-857C-7CA030DB09CD}" type="parTrans" cxnId="{606D8758-E839-467B-85E9-5AD7BEA03235}">
      <dgm:prSet/>
      <dgm:spPr/>
      <dgm:t>
        <a:bodyPr/>
        <a:lstStyle/>
        <a:p>
          <a:endParaRPr lang="tr-TR"/>
        </a:p>
      </dgm:t>
    </dgm:pt>
    <dgm:pt modelId="{D10B0B06-2FF6-434C-ACFB-0E207543BF6A}" type="sibTrans" cxnId="{606D8758-E839-467B-85E9-5AD7BEA03235}">
      <dgm:prSet/>
      <dgm:spPr/>
      <dgm:t>
        <a:bodyPr/>
        <a:lstStyle/>
        <a:p>
          <a:endParaRPr lang="tr-TR"/>
        </a:p>
      </dgm:t>
    </dgm:pt>
    <dgm:pt modelId="{0CCA5EFA-CA92-4E73-846A-7ACB9DA305DA}" type="pres">
      <dgm:prSet presAssocID="{6C106860-2D29-46D6-8974-B975D84363EB}" presName="vert0" presStyleCnt="0">
        <dgm:presLayoutVars>
          <dgm:dir/>
          <dgm:animOne val="branch"/>
          <dgm:animLvl val="lvl"/>
        </dgm:presLayoutVars>
      </dgm:prSet>
      <dgm:spPr/>
      <dgm:t>
        <a:bodyPr/>
        <a:lstStyle/>
        <a:p>
          <a:endParaRPr lang="tr-TR"/>
        </a:p>
      </dgm:t>
    </dgm:pt>
    <dgm:pt modelId="{FAD182A4-9DA6-4A19-8FF9-B81E86C8A5EE}" type="pres">
      <dgm:prSet presAssocID="{5F9FD35D-D5D8-4A01-A10D-6878AC7CEE6C}" presName="thickLine" presStyleLbl="alignNode1" presStyleIdx="0" presStyleCnt="3"/>
      <dgm:spPr/>
    </dgm:pt>
    <dgm:pt modelId="{B3E07975-9CB7-4BC3-A44E-52DE2B9E4AF2}" type="pres">
      <dgm:prSet presAssocID="{5F9FD35D-D5D8-4A01-A10D-6878AC7CEE6C}" presName="horz1" presStyleCnt="0"/>
      <dgm:spPr/>
    </dgm:pt>
    <dgm:pt modelId="{8DB2E25C-282C-430E-8005-BF446096C583}" type="pres">
      <dgm:prSet presAssocID="{5F9FD35D-D5D8-4A01-A10D-6878AC7CEE6C}" presName="tx1" presStyleLbl="revTx" presStyleIdx="0" presStyleCnt="3"/>
      <dgm:spPr/>
      <dgm:t>
        <a:bodyPr/>
        <a:lstStyle/>
        <a:p>
          <a:endParaRPr lang="tr-TR"/>
        </a:p>
      </dgm:t>
    </dgm:pt>
    <dgm:pt modelId="{3C67D807-3AA1-4040-97F8-423AF26F56C5}" type="pres">
      <dgm:prSet presAssocID="{5F9FD35D-D5D8-4A01-A10D-6878AC7CEE6C}" presName="vert1" presStyleCnt="0"/>
      <dgm:spPr/>
    </dgm:pt>
    <dgm:pt modelId="{819BDD35-614E-4ED8-AAD7-70946DB98183}" type="pres">
      <dgm:prSet presAssocID="{61F5A3D3-6231-4890-A834-D5C6061FBF3F}" presName="thickLine" presStyleLbl="alignNode1" presStyleIdx="1" presStyleCnt="3"/>
      <dgm:spPr/>
    </dgm:pt>
    <dgm:pt modelId="{C25125C7-1A91-47F7-A20D-6E4792E3F487}" type="pres">
      <dgm:prSet presAssocID="{61F5A3D3-6231-4890-A834-D5C6061FBF3F}" presName="horz1" presStyleCnt="0"/>
      <dgm:spPr/>
    </dgm:pt>
    <dgm:pt modelId="{2411C099-AB72-48E9-BEFE-6B7B39F64797}" type="pres">
      <dgm:prSet presAssocID="{61F5A3D3-6231-4890-A834-D5C6061FBF3F}" presName="tx1" presStyleLbl="revTx" presStyleIdx="1" presStyleCnt="3"/>
      <dgm:spPr/>
      <dgm:t>
        <a:bodyPr/>
        <a:lstStyle/>
        <a:p>
          <a:endParaRPr lang="tr-TR"/>
        </a:p>
      </dgm:t>
    </dgm:pt>
    <dgm:pt modelId="{FFFD7D0E-7AB6-4543-9899-75EC5CA4009E}" type="pres">
      <dgm:prSet presAssocID="{61F5A3D3-6231-4890-A834-D5C6061FBF3F}" presName="vert1" presStyleCnt="0"/>
      <dgm:spPr/>
    </dgm:pt>
    <dgm:pt modelId="{C23BFC67-396A-45BD-A585-9122BC460934}" type="pres">
      <dgm:prSet presAssocID="{5A78DD69-F7B3-4EFA-8238-E1BAE427DFFE}" presName="thickLine" presStyleLbl="alignNode1" presStyleIdx="2" presStyleCnt="3"/>
      <dgm:spPr/>
    </dgm:pt>
    <dgm:pt modelId="{FECCEE25-60D6-456D-BC17-5E048BE86416}" type="pres">
      <dgm:prSet presAssocID="{5A78DD69-F7B3-4EFA-8238-E1BAE427DFFE}" presName="horz1" presStyleCnt="0"/>
      <dgm:spPr/>
    </dgm:pt>
    <dgm:pt modelId="{BD790052-C998-42EC-89FC-2625E40223E0}" type="pres">
      <dgm:prSet presAssocID="{5A78DD69-F7B3-4EFA-8238-E1BAE427DFFE}" presName="tx1" presStyleLbl="revTx" presStyleIdx="2" presStyleCnt="3"/>
      <dgm:spPr/>
      <dgm:t>
        <a:bodyPr/>
        <a:lstStyle/>
        <a:p>
          <a:endParaRPr lang="tr-TR"/>
        </a:p>
      </dgm:t>
    </dgm:pt>
    <dgm:pt modelId="{831C141E-8068-4D32-981C-F6CD736EEE57}" type="pres">
      <dgm:prSet presAssocID="{5A78DD69-F7B3-4EFA-8238-E1BAE427DFFE}" presName="vert1" presStyleCnt="0"/>
      <dgm:spPr/>
    </dgm:pt>
  </dgm:ptLst>
  <dgm:cxnLst>
    <dgm:cxn modelId="{F1D25685-1FA0-4517-A9D3-3902EFC15749}" srcId="{6C106860-2D29-46D6-8974-B975D84363EB}" destId="{61F5A3D3-6231-4890-A834-D5C6061FBF3F}" srcOrd="1" destOrd="0" parTransId="{3047C7D3-C567-4CE1-9F90-9CA8BAA600DA}" sibTransId="{18CDF6DE-E356-4F80-876E-D916773C2C41}"/>
    <dgm:cxn modelId="{0DA7BFCC-CDEC-4E80-8950-063846F97804}" srcId="{6C106860-2D29-46D6-8974-B975D84363EB}" destId="{5F9FD35D-D5D8-4A01-A10D-6878AC7CEE6C}" srcOrd="0" destOrd="0" parTransId="{6B013D54-D062-457A-B667-56E380A92EAC}" sibTransId="{CE11B364-1115-4410-8738-41EEC3D11DE0}"/>
    <dgm:cxn modelId="{F8F05452-DEFE-4A82-9ACF-7269190002AB}" type="presOf" srcId="{5F9FD35D-D5D8-4A01-A10D-6878AC7CEE6C}" destId="{8DB2E25C-282C-430E-8005-BF446096C583}" srcOrd="0" destOrd="0" presId="urn:microsoft.com/office/officeart/2008/layout/LinedList"/>
    <dgm:cxn modelId="{C00056C3-2A52-4E3A-8689-906C4157E78C}" type="presOf" srcId="{6C106860-2D29-46D6-8974-B975D84363EB}" destId="{0CCA5EFA-CA92-4E73-846A-7ACB9DA305DA}" srcOrd="0" destOrd="0" presId="urn:microsoft.com/office/officeart/2008/layout/LinedList"/>
    <dgm:cxn modelId="{00182FB6-191F-4DBA-A1A9-B09ECCFD7A3D}" type="presOf" srcId="{61F5A3D3-6231-4890-A834-D5C6061FBF3F}" destId="{2411C099-AB72-48E9-BEFE-6B7B39F64797}" srcOrd="0" destOrd="0" presId="urn:microsoft.com/office/officeart/2008/layout/LinedList"/>
    <dgm:cxn modelId="{606D8758-E839-467B-85E9-5AD7BEA03235}" srcId="{6C106860-2D29-46D6-8974-B975D84363EB}" destId="{5A78DD69-F7B3-4EFA-8238-E1BAE427DFFE}" srcOrd="2" destOrd="0" parTransId="{8BF7DC53-353F-4097-857C-7CA030DB09CD}" sibTransId="{D10B0B06-2FF6-434C-ACFB-0E207543BF6A}"/>
    <dgm:cxn modelId="{04174B9A-9A61-4632-89DD-E56CB1C5FF60}" type="presOf" srcId="{5A78DD69-F7B3-4EFA-8238-E1BAE427DFFE}" destId="{BD790052-C998-42EC-89FC-2625E40223E0}" srcOrd="0" destOrd="0" presId="urn:microsoft.com/office/officeart/2008/layout/LinedList"/>
    <dgm:cxn modelId="{6A1D7E5E-39EB-4B09-AE68-CA3DC767BAE8}" type="presParOf" srcId="{0CCA5EFA-CA92-4E73-846A-7ACB9DA305DA}" destId="{FAD182A4-9DA6-4A19-8FF9-B81E86C8A5EE}" srcOrd="0" destOrd="0" presId="urn:microsoft.com/office/officeart/2008/layout/LinedList"/>
    <dgm:cxn modelId="{F291C684-5074-4453-8B38-3697480C2372}" type="presParOf" srcId="{0CCA5EFA-CA92-4E73-846A-7ACB9DA305DA}" destId="{B3E07975-9CB7-4BC3-A44E-52DE2B9E4AF2}" srcOrd="1" destOrd="0" presId="urn:microsoft.com/office/officeart/2008/layout/LinedList"/>
    <dgm:cxn modelId="{FF715A71-23EF-4FD0-952D-4DBC648B8879}" type="presParOf" srcId="{B3E07975-9CB7-4BC3-A44E-52DE2B9E4AF2}" destId="{8DB2E25C-282C-430E-8005-BF446096C583}" srcOrd="0" destOrd="0" presId="urn:microsoft.com/office/officeart/2008/layout/LinedList"/>
    <dgm:cxn modelId="{F6494D5B-E83F-4695-ADE3-F316482FC841}" type="presParOf" srcId="{B3E07975-9CB7-4BC3-A44E-52DE2B9E4AF2}" destId="{3C67D807-3AA1-4040-97F8-423AF26F56C5}" srcOrd="1" destOrd="0" presId="urn:microsoft.com/office/officeart/2008/layout/LinedList"/>
    <dgm:cxn modelId="{87048965-A5AD-403E-8AFE-CCB75C2C1E2D}" type="presParOf" srcId="{0CCA5EFA-CA92-4E73-846A-7ACB9DA305DA}" destId="{819BDD35-614E-4ED8-AAD7-70946DB98183}" srcOrd="2" destOrd="0" presId="urn:microsoft.com/office/officeart/2008/layout/LinedList"/>
    <dgm:cxn modelId="{35E8AD0C-0EEA-42DE-B387-35AC4D62F56C}" type="presParOf" srcId="{0CCA5EFA-CA92-4E73-846A-7ACB9DA305DA}" destId="{C25125C7-1A91-47F7-A20D-6E4792E3F487}" srcOrd="3" destOrd="0" presId="urn:microsoft.com/office/officeart/2008/layout/LinedList"/>
    <dgm:cxn modelId="{0AE82D7A-1CA7-44ED-88BC-760855C2D816}" type="presParOf" srcId="{C25125C7-1A91-47F7-A20D-6E4792E3F487}" destId="{2411C099-AB72-48E9-BEFE-6B7B39F64797}" srcOrd="0" destOrd="0" presId="urn:microsoft.com/office/officeart/2008/layout/LinedList"/>
    <dgm:cxn modelId="{6644A907-B829-4402-A31B-6E81B7DF3DD6}" type="presParOf" srcId="{C25125C7-1A91-47F7-A20D-6E4792E3F487}" destId="{FFFD7D0E-7AB6-4543-9899-75EC5CA4009E}" srcOrd="1" destOrd="0" presId="urn:microsoft.com/office/officeart/2008/layout/LinedList"/>
    <dgm:cxn modelId="{E5D65424-2801-424D-958E-4EDDC2223BBD}" type="presParOf" srcId="{0CCA5EFA-CA92-4E73-846A-7ACB9DA305DA}" destId="{C23BFC67-396A-45BD-A585-9122BC460934}" srcOrd="4" destOrd="0" presId="urn:microsoft.com/office/officeart/2008/layout/LinedList"/>
    <dgm:cxn modelId="{0662F91C-7A71-4277-AD83-F56F810DBAF8}" type="presParOf" srcId="{0CCA5EFA-CA92-4E73-846A-7ACB9DA305DA}" destId="{FECCEE25-60D6-456D-BC17-5E048BE86416}" srcOrd="5" destOrd="0" presId="urn:microsoft.com/office/officeart/2008/layout/LinedList"/>
    <dgm:cxn modelId="{7798B18D-C720-4318-BE03-3A20A05B92B7}" type="presParOf" srcId="{FECCEE25-60D6-456D-BC17-5E048BE86416}" destId="{BD790052-C998-42EC-89FC-2625E40223E0}" srcOrd="0" destOrd="0" presId="urn:microsoft.com/office/officeart/2008/layout/LinedList"/>
    <dgm:cxn modelId="{E9BFDDF6-AD0C-4EF8-8026-832EEBC3FE61}" type="presParOf" srcId="{FECCEE25-60D6-456D-BC17-5E048BE86416}" destId="{831C141E-8068-4D32-981C-F6CD736EEE5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D49897D-B473-47E2-AD70-6F45AB18E6A5}" type="doc">
      <dgm:prSet loTypeId="urn:microsoft.com/office/officeart/2009/3/layout/CircleRelationship" loCatId="relationship" qsTypeId="urn:microsoft.com/office/officeart/2005/8/quickstyle/3d1" qsCatId="3D" csTypeId="urn:microsoft.com/office/officeart/2005/8/colors/colorful1" csCatId="colorful" phldr="1"/>
      <dgm:spPr/>
      <dgm:t>
        <a:bodyPr/>
        <a:lstStyle/>
        <a:p>
          <a:endParaRPr lang="tr-TR"/>
        </a:p>
      </dgm:t>
    </dgm:pt>
    <dgm:pt modelId="{9A6ACC4F-405E-498A-87A7-158165130146}">
      <dgm:prSet phldrT="[Metin]" custT="1"/>
      <dgm:spPr/>
      <dgm:t>
        <a:bodyPr/>
        <a:lstStyle/>
        <a:p>
          <a:r>
            <a:rPr lang="tr-TR" sz="10000" b="1" dirty="0" smtClean="0">
              <a:solidFill>
                <a:srgbClr val="E2AC00"/>
              </a:solidFill>
              <a:latin typeface="Perpetua Titling MT" panose="02020502060505020804" pitchFamily="18" charset="0"/>
            </a:rPr>
            <a:t>5</a:t>
          </a:r>
          <a:r>
            <a:rPr lang="tr-TR" sz="10000" b="1" dirty="0" smtClean="0">
              <a:solidFill>
                <a:srgbClr val="00B0F0"/>
              </a:solidFill>
              <a:latin typeface="Perpetua Titling MT" panose="02020502060505020804" pitchFamily="18" charset="0"/>
            </a:rPr>
            <a:t>-</a:t>
          </a:r>
          <a:r>
            <a:rPr lang="tr-TR" sz="10000" b="1" dirty="0" smtClean="0">
              <a:latin typeface="Perpetua Titling MT" panose="02020502060505020804" pitchFamily="18" charset="0"/>
            </a:rPr>
            <a:t>I</a:t>
          </a:r>
        </a:p>
      </dgm:t>
    </dgm:pt>
    <dgm:pt modelId="{C38ABCCF-A923-4296-AB94-881E6E60BADF}" type="parTrans" cxnId="{B8F614D3-2CCC-4304-82E1-70296245F064}">
      <dgm:prSet/>
      <dgm:spPr/>
      <dgm:t>
        <a:bodyPr/>
        <a:lstStyle/>
        <a:p>
          <a:endParaRPr lang="tr-TR" b="1"/>
        </a:p>
      </dgm:t>
    </dgm:pt>
    <dgm:pt modelId="{213584EF-8C2D-4E0E-8B1C-E5B3A83F140B}" type="sibTrans" cxnId="{B8F614D3-2CCC-4304-82E1-70296245F064}">
      <dgm:prSet/>
      <dgm:spPr/>
      <dgm:t>
        <a:bodyPr/>
        <a:lstStyle/>
        <a:p>
          <a:endParaRPr lang="tr-TR" b="1"/>
        </a:p>
      </dgm:t>
    </dgm:pt>
    <dgm:pt modelId="{7442F54D-7F81-4B2E-B101-6DB4E859EC1D}">
      <dgm:prSet phldrT="[Metin]" custT="1"/>
      <dgm:spPr/>
      <dgm:t>
        <a:bodyPr/>
        <a:lstStyle/>
        <a:p>
          <a:r>
            <a:rPr lang="tr-TR" sz="1400" b="1" dirty="0" err="1" smtClean="0"/>
            <a:t>Inclusive</a:t>
          </a:r>
          <a:endParaRPr lang="tr-TR" sz="1400" b="1" dirty="0"/>
        </a:p>
      </dgm:t>
    </dgm:pt>
    <dgm:pt modelId="{7E5F6A95-B203-4A2F-9508-DCCD0FAC58E8}" type="parTrans" cxnId="{3BC6882E-8A3F-44A5-95AA-08C84847F63D}">
      <dgm:prSet/>
      <dgm:spPr/>
      <dgm:t>
        <a:bodyPr/>
        <a:lstStyle/>
        <a:p>
          <a:endParaRPr lang="tr-TR"/>
        </a:p>
      </dgm:t>
    </dgm:pt>
    <dgm:pt modelId="{33CB700F-07DF-4EB7-8375-AEB1E821E241}" type="sibTrans" cxnId="{3BC6882E-8A3F-44A5-95AA-08C84847F63D}">
      <dgm:prSet/>
      <dgm:spPr/>
      <dgm:t>
        <a:bodyPr/>
        <a:lstStyle/>
        <a:p>
          <a:endParaRPr lang="tr-TR"/>
        </a:p>
      </dgm:t>
    </dgm:pt>
    <dgm:pt modelId="{08FC7181-61C0-47F9-B84B-44ACDF84716B}">
      <dgm:prSet custT="1"/>
      <dgm:spPr/>
      <dgm:t>
        <a:bodyPr/>
        <a:lstStyle/>
        <a:p>
          <a:r>
            <a:rPr lang="tr-TR" sz="1400" b="1" dirty="0" err="1" smtClean="0"/>
            <a:t>Inspiring</a:t>
          </a:r>
          <a:endParaRPr lang="tr-TR" sz="1400" dirty="0"/>
        </a:p>
      </dgm:t>
    </dgm:pt>
    <dgm:pt modelId="{C1A8EE9B-75FA-4479-B6A6-552026E0B560}" type="parTrans" cxnId="{178258F1-74BF-4543-AD19-94EB242F7278}">
      <dgm:prSet/>
      <dgm:spPr/>
      <dgm:t>
        <a:bodyPr/>
        <a:lstStyle/>
        <a:p>
          <a:endParaRPr lang="tr-TR"/>
        </a:p>
      </dgm:t>
    </dgm:pt>
    <dgm:pt modelId="{49FAD39D-36BB-462F-93CE-5E7828093A1A}" type="sibTrans" cxnId="{178258F1-74BF-4543-AD19-94EB242F7278}">
      <dgm:prSet/>
      <dgm:spPr/>
      <dgm:t>
        <a:bodyPr/>
        <a:lstStyle/>
        <a:p>
          <a:endParaRPr lang="tr-TR"/>
        </a:p>
      </dgm:t>
    </dgm:pt>
    <dgm:pt modelId="{549B7B0D-B7F9-47D1-AC0C-66A3E8DB1A7B}">
      <dgm:prSet custT="1"/>
      <dgm:spPr/>
      <dgm:t>
        <a:bodyPr/>
        <a:lstStyle/>
        <a:p>
          <a:r>
            <a:rPr lang="tr-TR" sz="1400" b="1" dirty="0" err="1" smtClean="0"/>
            <a:t>Incentive</a:t>
          </a:r>
          <a:r>
            <a:rPr lang="tr-TR" sz="1400" b="1" dirty="0" smtClean="0"/>
            <a:t> </a:t>
          </a:r>
          <a:endParaRPr lang="tr-TR" sz="1400" dirty="0"/>
        </a:p>
      </dgm:t>
    </dgm:pt>
    <dgm:pt modelId="{F73ABE35-8484-401E-B172-B8466D3C0679}" type="parTrans" cxnId="{9B99CBC7-7C60-4AA7-8554-77BB100D1E46}">
      <dgm:prSet/>
      <dgm:spPr/>
      <dgm:t>
        <a:bodyPr/>
        <a:lstStyle/>
        <a:p>
          <a:endParaRPr lang="tr-TR"/>
        </a:p>
      </dgm:t>
    </dgm:pt>
    <dgm:pt modelId="{DB197DB1-1F4B-4EC1-9D93-2058350C6FD1}" type="sibTrans" cxnId="{9B99CBC7-7C60-4AA7-8554-77BB100D1E46}">
      <dgm:prSet/>
      <dgm:spPr/>
      <dgm:t>
        <a:bodyPr/>
        <a:lstStyle/>
        <a:p>
          <a:endParaRPr lang="tr-TR"/>
        </a:p>
      </dgm:t>
    </dgm:pt>
    <dgm:pt modelId="{BCE1BBBC-15D2-41B1-B151-C575C58DB295}">
      <dgm:prSet custT="1"/>
      <dgm:spPr/>
      <dgm:t>
        <a:bodyPr/>
        <a:lstStyle/>
        <a:p>
          <a:r>
            <a:rPr lang="tr-TR" sz="1400" b="1" dirty="0" err="1" smtClean="0"/>
            <a:t>Illustrative</a:t>
          </a:r>
          <a:r>
            <a:rPr lang="tr-TR" sz="1400" b="1" dirty="0" smtClean="0"/>
            <a:t> </a:t>
          </a:r>
          <a:endParaRPr lang="tr-TR" sz="1400" dirty="0"/>
        </a:p>
      </dgm:t>
    </dgm:pt>
    <dgm:pt modelId="{0F5EC9E0-9C7D-4577-B671-422EE769C55D}" type="parTrans" cxnId="{EC22E048-76C0-4FDA-9BDC-489B3B0BEA57}">
      <dgm:prSet/>
      <dgm:spPr/>
      <dgm:t>
        <a:bodyPr/>
        <a:lstStyle/>
        <a:p>
          <a:endParaRPr lang="tr-TR"/>
        </a:p>
      </dgm:t>
    </dgm:pt>
    <dgm:pt modelId="{D3ABEBF0-EF34-471B-B43B-66899C5BD489}" type="sibTrans" cxnId="{EC22E048-76C0-4FDA-9BDC-489B3B0BEA57}">
      <dgm:prSet/>
      <dgm:spPr/>
      <dgm:t>
        <a:bodyPr/>
        <a:lstStyle/>
        <a:p>
          <a:endParaRPr lang="tr-TR"/>
        </a:p>
      </dgm:t>
    </dgm:pt>
    <dgm:pt modelId="{A8319A77-8752-4216-BE66-25979A991A9A}">
      <dgm:prSet custT="1"/>
      <dgm:spPr/>
      <dgm:t>
        <a:bodyPr/>
        <a:lstStyle/>
        <a:p>
          <a:r>
            <a:rPr lang="tr-TR" sz="1400" b="1" dirty="0" err="1" smtClean="0"/>
            <a:t>Informative</a:t>
          </a:r>
          <a:r>
            <a:rPr lang="tr-TR" sz="1400" b="1" dirty="0" smtClean="0"/>
            <a:t> (</a:t>
          </a:r>
          <a:r>
            <a:rPr lang="tr-TR" sz="1400" b="1" dirty="0" err="1" smtClean="0"/>
            <a:t>Clarity</a:t>
          </a:r>
          <a:r>
            <a:rPr lang="tr-TR" sz="1400" b="1" dirty="0" smtClean="0"/>
            <a:t>)</a:t>
          </a:r>
          <a:endParaRPr lang="tr-TR" sz="1400" dirty="0"/>
        </a:p>
      </dgm:t>
    </dgm:pt>
    <dgm:pt modelId="{0D9766B6-AD9B-47F1-918E-611F88EC0704}" type="parTrans" cxnId="{47DAEF24-BC6E-4FEC-85AF-1A5A0043B3B7}">
      <dgm:prSet/>
      <dgm:spPr/>
      <dgm:t>
        <a:bodyPr/>
        <a:lstStyle/>
        <a:p>
          <a:endParaRPr lang="tr-TR"/>
        </a:p>
      </dgm:t>
    </dgm:pt>
    <dgm:pt modelId="{20272F16-2DB1-4962-9A43-4777CB50F57D}" type="sibTrans" cxnId="{47DAEF24-BC6E-4FEC-85AF-1A5A0043B3B7}">
      <dgm:prSet/>
      <dgm:spPr/>
      <dgm:t>
        <a:bodyPr/>
        <a:lstStyle/>
        <a:p>
          <a:endParaRPr lang="tr-TR"/>
        </a:p>
      </dgm:t>
    </dgm:pt>
    <dgm:pt modelId="{B54B2158-D32B-495A-AF4B-F0B03BB57F16}" type="pres">
      <dgm:prSet presAssocID="{BD49897D-B473-47E2-AD70-6F45AB18E6A5}" presName="Name0" presStyleCnt="0">
        <dgm:presLayoutVars>
          <dgm:chMax val="1"/>
          <dgm:chPref val="1"/>
        </dgm:presLayoutVars>
      </dgm:prSet>
      <dgm:spPr/>
      <dgm:t>
        <a:bodyPr/>
        <a:lstStyle/>
        <a:p>
          <a:endParaRPr lang="tr-TR"/>
        </a:p>
      </dgm:t>
    </dgm:pt>
    <dgm:pt modelId="{6A2EEC3D-28D2-419E-917B-8612A38D5200}" type="pres">
      <dgm:prSet presAssocID="{9A6ACC4F-405E-498A-87A7-158165130146}" presName="Parent" presStyleLbl="node0" presStyleIdx="0" presStyleCnt="1">
        <dgm:presLayoutVars>
          <dgm:chMax val="5"/>
          <dgm:chPref val="5"/>
        </dgm:presLayoutVars>
      </dgm:prSet>
      <dgm:spPr/>
      <dgm:t>
        <a:bodyPr/>
        <a:lstStyle/>
        <a:p>
          <a:endParaRPr lang="tr-TR"/>
        </a:p>
      </dgm:t>
    </dgm:pt>
    <dgm:pt modelId="{E0FC0835-A21D-42CC-A546-2AB3BD571801}" type="pres">
      <dgm:prSet presAssocID="{9A6ACC4F-405E-498A-87A7-158165130146}" presName="Accent2" presStyleLbl="node1" presStyleIdx="0" presStyleCnt="19"/>
      <dgm:spPr/>
    </dgm:pt>
    <dgm:pt modelId="{E708EF39-2444-4839-8C38-5D32AC9A25B8}" type="pres">
      <dgm:prSet presAssocID="{9A6ACC4F-405E-498A-87A7-158165130146}" presName="Accent3" presStyleLbl="node1" presStyleIdx="1" presStyleCnt="19"/>
      <dgm:spPr/>
    </dgm:pt>
    <dgm:pt modelId="{1E25F3EA-C8E3-4744-9D7A-3B8810D9AB85}" type="pres">
      <dgm:prSet presAssocID="{9A6ACC4F-405E-498A-87A7-158165130146}" presName="Accent4" presStyleLbl="node1" presStyleIdx="2" presStyleCnt="19"/>
      <dgm:spPr/>
    </dgm:pt>
    <dgm:pt modelId="{7ED9710B-2164-4965-BF3D-0CE6E506589A}" type="pres">
      <dgm:prSet presAssocID="{9A6ACC4F-405E-498A-87A7-158165130146}" presName="Accent5" presStyleLbl="node1" presStyleIdx="3" presStyleCnt="19"/>
      <dgm:spPr/>
    </dgm:pt>
    <dgm:pt modelId="{C1286C29-47DB-4851-8289-DB928651B8FF}" type="pres">
      <dgm:prSet presAssocID="{9A6ACC4F-405E-498A-87A7-158165130146}" presName="Accent6" presStyleLbl="node1" presStyleIdx="4" presStyleCnt="19"/>
      <dgm:spPr/>
    </dgm:pt>
    <dgm:pt modelId="{D640486B-0626-4056-8BB2-F69D977F5B5B}" type="pres">
      <dgm:prSet presAssocID="{7442F54D-7F81-4B2E-B101-6DB4E859EC1D}" presName="Child1" presStyleLbl="node1" presStyleIdx="5" presStyleCnt="19" custScaleX="106138">
        <dgm:presLayoutVars>
          <dgm:chMax val="0"/>
          <dgm:chPref val="0"/>
        </dgm:presLayoutVars>
      </dgm:prSet>
      <dgm:spPr/>
      <dgm:t>
        <a:bodyPr/>
        <a:lstStyle/>
        <a:p>
          <a:endParaRPr lang="tr-TR"/>
        </a:p>
      </dgm:t>
    </dgm:pt>
    <dgm:pt modelId="{EA8E07F0-34FC-42B4-9698-D6F9A7DEF3E6}" type="pres">
      <dgm:prSet presAssocID="{7442F54D-7F81-4B2E-B101-6DB4E859EC1D}" presName="Accent7" presStyleCnt="0"/>
      <dgm:spPr/>
    </dgm:pt>
    <dgm:pt modelId="{F2001BB2-9B33-4C06-B755-178315C0C5CE}" type="pres">
      <dgm:prSet presAssocID="{7442F54D-7F81-4B2E-B101-6DB4E859EC1D}" presName="AccentHold1" presStyleLbl="node1" presStyleIdx="6" presStyleCnt="19"/>
      <dgm:spPr/>
    </dgm:pt>
    <dgm:pt modelId="{AEC8DD85-950F-423F-8EF0-391C907EDC07}" type="pres">
      <dgm:prSet presAssocID="{7442F54D-7F81-4B2E-B101-6DB4E859EC1D}" presName="Accent8" presStyleCnt="0"/>
      <dgm:spPr/>
    </dgm:pt>
    <dgm:pt modelId="{94F951CF-C87C-4007-883E-5F4482C22E34}" type="pres">
      <dgm:prSet presAssocID="{7442F54D-7F81-4B2E-B101-6DB4E859EC1D}" presName="AccentHold2" presStyleLbl="node1" presStyleIdx="7" presStyleCnt="19"/>
      <dgm:spPr/>
    </dgm:pt>
    <dgm:pt modelId="{22461800-6365-4F3C-BBFF-06D82E165572}" type="pres">
      <dgm:prSet presAssocID="{08FC7181-61C0-47F9-B84B-44ACDF84716B}" presName="Child2" presStyleLbl="node1" presStyleIdx="8" presStyleCnt="19">
        <dgm:presLayoutVars>
          <dgm:chMax val="0"/>
          <dgm:chPref val="0"/>
        </dgm:presLayoutVars>
      </dgm:prSet>
      <dgm:spPr/>
      <dgm:t>
        <a:bodyPr/>
        <a:lstStyle/>
        <a:p>
          <a:endParaRPr lang="tr-TR"/>
        </a:p>
      </dgm:t>
    </dgm:pt>
    <dgm:pt modelId="{62E0EB07-7F0F-4CB2-A807-6BD4C51454FA}" type="pres">
      <dgm:prSet presAssocID="{08FC7181-61C0-47F9-B84B-44ACDF84716B}" presName="Accent9" presStyleCnt="0"/>
      <dgm:spPr/>
    </dgm:pt>
    <dgm:pt modelId="{669F297D-A349-4B0F-A512-4DDC53532B39}" type="pres">
      <dgm:prSet presAssocID="{08FC7181-61C0-47F9-B84B-44ACDF84716B}" presName="AccentHold1" presStyleLbl="node1" presStyleIdx="9" presStyleCnt="19"/>
      <dgm:spPr/>
    </dgm:pt>
    <dgm:pt modelId="{39B38BB1-EDB5-4475-9D2F-76908B53A481}" type="pres">
      <dgm:prSet presAssocID="{08FC7181-61C0-47F9-B84B-44ACDF84716B}" presName="Accent10" presStyleCnt="0"/>
      <dgm:spPr/>
    </dgm:pt>
    <dgm:pt modelId="{09884F37-BBFD-40A6-AD9A-BA9B4D02BD41}" type="pres">
      <dgm:prSet presAssocID="{08FC7181-61C0-47F9-B84B-44ACDF84716B}" presName="AccentHold2" presStyleLbl="node1" presStyleIdx="10" presStyleCnt="19"/>
      <dgm:spPr/>
    </dgm:pt>
    <dgm:pt modelId="{1516AFAF-64D5-4FB0-8823-94C09F1942E3}" type="pres">
      <dgm:prSet presAssocID="{08FC7181-61C0-47F9-B84B-44ACDF84716B}" presName="Accent11" presStyleCnt="0"/>
      <dgm:spPr/>
    </dgm:pt>
    <dgm:pt modelId="{85321E9C-CDB4-4E51-B565-98C295E747CD}" type="pres">
      <dgm:prSet presAssocID="{08FC7181-61C0-47F9-B84B-44ACDF84716B}" presName="AccentHold3" presStyleLbl="node1" presStyleIdx="11" presStyleCnt="19"/>
      <dgm:spPr/>
    </dgm:pt>
    <dgm:pt modelId="{1F7A68FF-EC49-4A7F-97A9-E52A8AEA2BE5}" type="pres">
      <dgm:prSet presAssocID="{549B7B0D-B7F9-47D1-AC0C-66A3E8DB1A7B}" presName="Child3" presStyleLbl="node1" presStyleIdx="12" presStyleCnt="19">
        <dgm:presLayoutVars>
          <dgm:chMax val="0"/>
          <dgm:chPref val="0"/>
        </dgm:presLayoutVars>
      </dgm:prSet>
      <dgm:spPr/>
      <dgm:t>
        <a:bodyPr/>
        <a:lstStyle/>
        <a:p>
          <a:endParaRPr lang="tr-TR"/>
        </a:p>
      </dgm:t>
    </dgm:pt>
    <dgm:pt modelId="{98292343-E609-4515-A8C2-7C6CAA93BC52}" type="pres">
      <dgm:prSet presAssocID="{549B7B0D-B7F9-47D1-AC0C-66A3E8DB1A7B}" presName="Accent12" presStyleCnt="0"/>
      <dgm:spPr/>
    </dgm:pt>
    <dgm:pt modelId="{3A1B01FC-F0C9-4E07-95D6-851FB1CAE8FF}" type="pres">
      <dgm:prSet presAssocID="{549B7B0D-B7F9-47D1-AC0C-66A3E8DB1A7B}" presName="AccentHold1" presStyleLbl="node1" presStyleIdx="13" presStyleCnt="19"/>
      <dgm:spPr/>
    </dgm:pt>
    <dgm:pt modelId="{2A37E9C7-1266-41E2-9381-9CFE13123B18}" type="pres">
      <dgm:prSet presAssocID="{BCE1BBBC-15D2-41B1-B151-C575C58DB295}" presName="Child4" presStyleLbl="node1" presStyleIdx="14" presStyleCnt="19">
        <dgm:presLayoutVars>
          <dgm:chMax val="0"/>
          <dgm:chPref val="0"/>
        </dgm:presLayoutVars>
      </dgm:prSet>
      <dgm:spPr/>
      <dgm:t>
        <a:bodyPr/>
        <a:lstStyle/>
        <a:p>
          <a:endParaRPr lang="tr-TR"/>
        </a:p>
      </dgm:t>
    </dgm:pt>
    <dgm:pt modelId="{5AB5D92B-9D81-4BFD-AE85-2C4CA273439E}" type="pres">
      <dgm:prSet presAssocID="{BCE1BBBC-15D2-41B1-B151-C575C58DB295}" presName="Accent13" presStyleCnt="0"/>
      <dgm:spPr/>
    </dgm:pt>
    <dgm:pt modelId="{8C9CA70F-5DDB-4D8B-8D5D-D51ACD7F28B4}" type="pres">
      <dgm:prSet presAssocID="{BCE1BBBC-15D2-41B1-B151-C575C58DB295}" presName="AccentHold1" presStyleLbl="node1" presStyleIdx="15" presStyleCnt="19"/>
      <dgm:spPr/>
    </dgm:pt>
    <dgm:pt modelId="{BC2F7035-7645-4BD4-A4B4-21F229E5CE7D}" type="pres">
      <dgm:prSet presAssocID="{A8319A77-8752-4216-BE66-25979A991A9A}" presName="Child5" presStyleLbl="node1" presStyleIdx="16" presStyleCnt="19">
        <dgm:presLayoutVars>
          <dgm:chMax val="0"/>
          <dgm:chPref val="0"/>
        </dgm:presLayoutVars>
      </dgm:prSet>
      <dgm:spPr/>
      <dgm:t>
        <a:bodyPr/>
        <a:lstStyle/>
        <a:p>
          <a:endParaRPr lang="tr-TR"/>
        </a:p>
      </dgm:t>
    </dgm:pt>
    <dgm:pt modelId="{C1943B77-50F6-46E5-9FCB-49A585831B02}" type="pres">
      <dgm:prSet presAssocID="{A8319A77-8752-4216-BE66-25979A991A9A}" presName="Accent15" presStyleCnt="0"/>
      <dgm:spPr/>
    </dgm:pt>
    <dgm:pt modelId="{EE615FAD-297D-4E5A-9150-94F5B74462EF}" type="pres">
      <dgm:prSet presAssocID="{A8319A77-8752-4216-BE66-25979A991A9A}" presName="AccentHold2" presStyleLbl="node1" presStyleIdx="17" presStyleCnt="19"/>
      <dgm:spPr/>
    </dgm:pt>
    <dgm:pt modelId="{79BA8B9E-3D09-4C0A-A589-B6325D801022}" type="pres">
      <dgm:prSet presAssocID="{A8319A77-8752-4216-BE66-25979A991A9A}" presName="Accent16" presStyleCnt="0"/>
      <dgm:spPr/>
    </dgm:pt>
    <dgm:pt modelId="{D75E3606-9A33-4FD7-AE8D-1D1902EDB522}" type="pres">
      <dgm:prSet presAssocID="{A8319A77-8752-4216-BE66-25979A991A9A}" presName="AccentHold3" presStyleLbl="node1" presStyleIdx="18" presStyleCnt="19"/>
      <dgm:spPr/>
    </dgm:pt>
  </dgm:ptLst>
  <dgm:cxnLst>
    <dgm:cxn modelId="{B8F614D3-2CCC-4304-82E1-70296245F064}" srcId="{BD49897D-B473-47E2-AD70-6F45AB18E6A5}" destId="{9A6ACC4F-405E-498A-87A7-158165130146}" srcOrd="0" destOrd="0" parTransId="{C38ABCCF-A923-4296-AB94-881E6E60BADF}" sibTransId="{213584EF-8C2D-4E0E-8B1C-E5B3A83F140B}"/>
    <dgm:cxn modelId="{1EF5F457-1D3F-4861-992B-238381D16CF8}" type="presOf" srcId="{BD49897D-B473-47E2-AD70-6F45AB18E6A5}" destId="{B54B2158-D32B-495A-AF4B-F0B03BB57F16}" srcOrd="0" destOrd="0" presId="urn:microsoft.com/office/officeart/2009/3/layout/CircleRelationship"/>
    <dgm:cxn modelId="{9B99CBC7-7C60-4AA7-8554-77BB100D1E46}" srcId="{9A6ACC4F-405E-498A-87A7-158165130146}" destId="{549B7B0D-B7F9-47D1-AC0C-66A3E8DB1A7B}" srcOrd="2" destOrd="0" parTransId="{F73ABE35-8484-401E-B172-B8466D3C0679}" sibTransId="{DB197DB1-1F4B-4EC1-9D93-2058350C6FD1}"/>
    <dgm:cxn modelId="{178258F1-74BF-4543-AD19-94EB242F7278}" srcId="{9A6ACC4F-405E-498A-87A7-158165130146}" destId="{08FC7181-61C0-47F9-B84B-44ACDF84716B}" srcOrd="1" destOrd="0" parTransId="{C1A8EE9B-75FA-4479-B6A6-552026E0B560}" sibTransId="{49FAD39D-36BB-462F-93CE-5E7828093A1A}"/>
    <dgm:cxn modelId="{B6E6C77D-27CC-44C4-B7D2-2B87C08ADDE2}" type="presOf" srcId="{549B7B0D-B7F9-47D1-AC0C-66A3E8DB1A7B}" destId="{1F7A68FF-EC49-4A7F-97A9-E52A8AEA2BE5}" srcOrd="0" destOrd="0" presId="urn:microsoft.com/office/officeart/2009/3/layout/CircleRelationship"/>
    <dgm:cxn modelId="{C2F47173-095C-4076-A0A1-231B221CF9A1}" type="presOf" srcId="{9A6ACC4F-405E-498A-87A7-158165130146}" destId="{6A2EEC3D-28D2-419E-917B-8612A38D5200}" srcOrd="0" destOrd="0" presId="urn:microsoft.com/office/officeart/2009/3/layout/CircleRelationship"/>
    <dgm:cxn modelId="{EC22E048-76C0-4FDA-9BDC-489B3B0BEA57}" srcId="{9A6ACC4F-405E-498A-87A7-158165130146}" destId="{BCE1BBBC-15D2-41B1-B151-C575C58DB295}" srcOrd="3" destOrd="0" parTransId="{0F5EC9E0-9C7D-4577-B671-422EE769C55D}" sibTransId="{D3ABEBF0-EF34-471B-B43B-66899C5BD489}"/>
    <dgm:cxn modelId="{2F708415-C990-4B46-AF80-2B7EA9D7648F}" type="presOf" srcId="{BCE1BBBC-15D2-41B1-B151-C575C58DB295}" destId="{2A37E9C7-1266-41E2-9381-9CFE13123B18}" srcOrd="0" destOrd="0" presId="urn:microsoft.com/office/officeart/2009/3/layout/CircleRelationship"/>
    <dgm:cxn modelId="{3CFCEBF2-3EDA-42FD-92AD-8C2BDED47DA7}" type="presOf" srcId="{7442F54D-7F81-4B2E-B101-6DB4E859EC1D}" destId="{D640486B-0626-4056-8BB2-F69D977F5B5B}" srcOrd="0" destOrd="0" presId="urn:microsoft.com/office/officeart/2009/3/layout/CircleRelationship"/>
    <dgm:cxn modelId="{47DAEF24-BC6E-4FEC-85AF-1A5A0043B3B7}" srcId="{9A6ACC4F-405E-498A-87A7-158165130146}" destId="{A8319A77-8752-4216-BE66-25979A991A9A}" srcOrd="4" destOrd="0" parTransId="{0D9766B6-AD9B-47F1-918E-611F88EC0704}" sibTransId="{20272F16-2DB1-4962-9A43-4777CB50F57D}"/>
    <dgm:cxn modelId="{4A16E72F-F89A-41DE-9CCC-966FD15282FA}" type="presOf" srcId="{08FC7181-61C0-47F9-B84B-44ACDF84716B}" destId="{22461800-6365-4F3C-BBFF-06D82E165572}" srcOrd="0" destOrd="0" presId="urn:microsoft.com/office/officeart/2009/3/layout/CircleRelationship"/>
    <dgm:cxn modelId="{3BC6882E-8A3F-44A5-95AA-08C84847F63D}" srcId="{9A6ACC4F-405E-498A-87A7-158165130146}" destId="{7442F54D-7F81-4B2E-B101-6DB4E859EC1D}" srcOrd="0" destOrd="0" parTransId="{7E5F6A95-B203-4A2F-9508-DCCD0FAC58E8}" sibTransId="{33CB700F-07DF-4EB7-8375-AEB1E821E241}"/>
    <dgm:cxn modelId="{B4523EFD-EC71-4F9D-AA40-DA11E4DF64A2}" type="presOf" srcId="{A8319A77-8752-4216-BE66-25979A991A9A}" destId="{BC2F7035-7645-4BD4-A4B4-21F229E5CE7D}" srcOrd="0" destOrd="0" presId="urn:microsoft.com/office/officeart/2009/3/layout/CircleRelationship"/>
    <dgm:cxn modelId="{E127B314-D647-47FE-AE96-88E99CB070D1}" type="presParOf" srcId="{B54B2158-D32B-495A-AF4B-F0B03BB57F16}" destId="{6A2EEC3D-28D2-419E-917B-8612A38D5200}" srcOrd="0" destOrd="0" presId="urn:microsoft.com/office/officeart/2009/3/layout/CircleRelationship"/>
    <dgm:cxn modelId="{64CB050B-E84C-433E-BEF9-DBC4CBA642D3}" type="presParOf" srcId="{B54B2158-D32B-495A-AF4B-F0B03BB57F16}" destId="{E0FC0835-A21D-42CC-A546-2AB3BD571801}" srcOrd="1" destOrd="0" presId="urn:microsoft.com/office/officeart/2009/3/layout/CircleRelationship"/>
    <dgm:cxn modelId="{B7FC8109-1319-449D-A8E0-31F9C6599A09}" type="presParOf" srcId="{B54B2158-D32B-495A-AF4B-F0B03BB57F16}" destId="{E708EF39-2444-4839-8C38-5D32AC9A25B8}" srcOrd="2" destOrd="0" presId="urn:microsoft.com/office/officeart/2009/3/layout/CircleRelationship"/>
    <dgm:cxn modelId="{DEF2C9B9-EEDC-4DBB-AE72-9F1FA5AD6B6B}" type="presParOf" srcId="{B54B2158-D32B-495A-AF4B-F0B03BB57F16}" destId="{1E25F3EA-C8E3-4744-9D7A-3B8810D9AB85}" srcOrd="3" destOrd="0" presId="urn:microsoft.com/office/officeart/2009/3/layout/CircleRelationship"/>
    <dgm:cxn modelId="{DFFBFEA6-9E27-4E7C-9400-242C576D71CF}" type="presParOf" srcId="{B54B2158-D32B-495A-AF4B-F0B03BB57F16}" destId="{7ED9710B-2164-4965-BF3D-0CE6E506589A}" srcOrd="4" destOrd="0" presId="urn:microsoft.com/office/officeart/2009/3/layout/CircleRelationship"/>
    <dgm:cxn modelId="{E18A6360-4FF0-4EDF-810A-D48C9064A347}" type="presParOf" srcId="{B54B2158-D32B-495A-AF4B-F0B03BB57F16}" destId="{C1286C29-47DB-4851-8289-DB928651B8FF}" srcOrd="5" destOrd="0" presId="urn:microsoft.com/office/officeart/2009/3/layout/CircleRelationship"/>
    <dgm:cxn modelId="{84E02207-935A-4A3F-BB2E-03C789A8333F}" type="presParOf" srcId="{B54B2158-D32B-495A-AF4B-F0B03BB57F16}" destId="{D640486B-0626-4056-8BB2-F69D977F5B5B}" srcOrd="6" destOrd="0" presId="urn:microsoft.com/office/officeart/2009/3/layout/CircleRelationship"/>
    <dgm:cxn modelId="{56144FAD-67FA-4FDA-A81F-7FCE9ADFD8BE}" type="presParOf" srcId="{B54B2158-D32B-495A-AF4B-F0B03BB57F16}" destId="{EA8E07F0-34FC-42B4-9698-D6F9A7DEF3E6}" srcOrd="7" destOrd="0" presId="urn:microsoft.com/office/officeart/2009/3/layout/CircleRelationship"/>
    <dgm:cxn modelId="{C21D1D49-6AA4-4869-9BA1-D24CB73B3B3C}" type="presParOf" srcId="{EA8E07F0-34FC-42B4-9698-D6F9A7DEF3E6}" destId="{F2001BB2-9B33-4C06-B755-178315C0C5CE}" srcOrd="0" destOrd="0" presId="urn:microsoft.com/office/officeart/2009/3/layout/CircleRelationship"/>
    <dgm:cxn modelId="{99F0F6A0-73CB-4045-9288-935414BF41B5}" type="presParOf" srcId="{B54B2158-D32B-495A-AF4B-F0B03BB57F16}" destId="{AEC8DD85-950F-423F-8EF0-391C907EDC07}" srcOrd="8" destOrd="0" presId="urn:microsoft.com/office/officeart/2009/3/layout/CircleRelationship"/>
    <dgm:cxn modelId="{ADD58045-DA6A-4E8F-B773-998717BA8254}" type="presParOf" srcId="{AEC8DD85-950F-423F-8EF0-391C907EDC07}" destId="{94F951CF-C87C-4007-883E-5F4482C22E34}" srcOrd="0" destOrd="0" presId="urn:microsoft.com/office/officeart/2009/3/layout/CircleRelationship"/>
    <dgm:cxn modelId="{AA94D4C0-1AB7-4709-8AAA-D2181664FD13}" type="presParOf" srcId="{B54B2158-D32B-495A-AF4B-F0B03BB57F16}" destId="{22461800-6365-4F3C-BBFF-06D82E165572}" srcOrd="9" destOrd="0" presId="urn:microsoft.com/office/officeart/2009/3/layout/CircleRelationship"/>
    <dgm:cxn modelId="{7FB25417-087B-4198-B20D-4DFCB6CC9D0D}" type="presParOf" srcId="{B54B2158-D32B-495A-AF4B-F0B03BB57F16}" destId="{62E0EB07-7F0F-4CB2-A807-6BD4C51454FA}" srcOrd="10" destOrd="0" presId="urn:microsoft.com/office/officeart/2009/3/layout/CircleRelationship"/>
    <dgm:cxn modelId="{DBE40646-50A9-4BFE-9A7A-11A594CEA3EE}" type="presParOf" srcId="{62E0EB07-7F0F-4CB2-A807-6BD4C51454FA}" destId="{669F297D-A349-4B0F-A512-4DDC53532B39}" srcOrd="0" destOrd="0" presId="urn:microsoft.com/office/officeart/2009/3/layout/CircleRelationship"/>
    <dgm:cxn modelId="{DA76A7C6-0AB9-408C-A4F9-302B4824B4F1}" type="presParOf" srcId="{B54B2158-D32B-495A-AF4B-F0B03BB57F16}" destId="{39B38BB1-EDB5-4475-9D2F-76908B53A481}" srcOrd="11" destOrd="0" presId="urn:microsoft.com/office/officeart/2009/3/layout/CircleRelationship"/>
    <dgm:cxn modelId="{007D7F7D-DE2E-4B3B-81AE-3892B7533641}" type="presParOf" srcId="{39B38BB1-EDB5-4475-9D2F-76908B53A481}" destId="{09884F37-BBFD-40A6-AD9A-BA9B4D02BD41}" srcOrd="0" destOrd="0" presId="urn:microsoft.com/office/officeart/2009/3/layout/CircleRelationship"/>
    <dgm:cxn modelId="{93AFC948-171A-4F06-834F-788969EF44C9}" type="presParOf" srcId="{B54B2158-D32B-495A-AF4B-F0B03BB57F16}" destId="{1516AFAF-64D5-4FB0-8823-94C09F1942E3}" srcOrd="12" destOrd="0" presId="urn:microsoft.com/office/officeart/2009/3/layout/CircleRelationship"/>
    <dgm:cxn modelId="{F54AE191-F366-410B-8FD4-621F0BFD39B8}" type="presParOf" srcId="{1516AFAF-64D5-4FB0-8823-94C09F1942E3}" destId="{85321E9C-CDB4-4E51-B565-98C295E747CD}" srcOrd="0" destOrd="0" presId="urn:microsoft.com/office/officeart/2009/3/layout/CircleRelationship"/>
    <dgm:cxn modelId="{C8B56FF2-E477-4CB9-AFB5-53587D0C9D15}" type="presParOf" srcId="{B54B2158-D32B-495A-AF4B-F0B03BB57F16}" destId="{1F7A68FF-EC49-4A7F-97A9-E52A8AEA2BE5}" srcOrd="13" destOrd="0" presId="urn:microsoft.com/office/officeart/2009/3/layout/CircleRelationship"/>
    <dgm:cxn modelId="{33C0BBF2-46F7-4A20-9E64-20CD64F2D72E}" type="presParOf" srcId="{B54B2158-D32B-495A-AF4B-F0B03BB57F16}" destId="{98292343-E609-4515-A8C2-7C6CAA93BC52}" srcOrd="14" destOrd="0" presId="urn:microsoft.com/office/officeart/2009/3/layout/CircleRelationship"/>
    <dgm:cxn modelId="{75049B06-5FCF-4EA5-A6B7-D2ED27FCCBB2}" type="presParOf" srcId="{98292343-E609-4515-A8C2-7C6CAA93BC52}" destId="{3A1B01FC-F0C9-4E07-95D6-851FB1CAE8FF}" srcOrd="0" destOrd="0" presId="urn:microsoft.com/office/officeart/2009/3/layout/CircleRelationship"/>
    <dgm:cxn modelId="{FD42222C-9E65-426D-A115-C9D92E19936E}" type="presParOf" srcId="{B54B2158-D32B-495A-AF4B-F0B03BB57F16}" destId="{2A37E9C7-1266-41E2-9381-9CFE13123B18}" srcOrd="15" destOrd="0" presId="urn:microsoft.com/office/officeart/2009/3/layout/CircleRelationship"/>
    <dgm:cxn modelId="{C8CF2821-E4A2-40BD-92D2-9F3F0792CEC5}" type="presParOf" srcId="{B54B2158-D32B-495A-AF4B-F0B03BB57F16}" destId="{5AB5D92B-9D81-4BFD-AE85-2C4CA273439E}" srcOrd="16" destOrd="0" presId="urn:microsoft.com/office/officeart/2009/3/layout/CircleRelationship"/>
    <dgm:cxn modelId="{7D634732-F516-4CC4-83B2-A4B35E7BE5BB}" type="presParOf" srcId="{5AB5D92B-9D81-4BFD-AE85-2C4CA273439E}" destId="{8C9CA70F-5DDB-4D8B-8D5D-D51ACD7F28B4}" srcOrd="0" destOrd="0" presId="urn:microsoft.com/office/officeart/2009/3/layout/CircleRelationship"/>
    <dgm:cxn modelId="{C6B83DE0-2790-4846-9C21-48D2652CFFAE}" type="presParOf" srcId="{B54B2158-D32B-495A-AF4B-F0B03BB57F16}" destId="{BC2F7035-7645-4BD4-A4B4-21F229E5CE7D}" srcOrd="17" destOrd="0" presId="urn:microsoft.com/office/officeart/2009/3/layout/CircleRelationship"/>
    <dgm:cxn modelId="{6970963E-7E2A-466F-B1E3-49AB441E0EAA}" type="presParOf" srcId="{B54B2158-D32B-495A-AF4B-F0B03BB57F16}" destId="{C1943B77-50F6-46E5-9FCB-49A585831B02}" srcOrd="18" destOrd="0" presId="urn:microsoft.com/office/officeart/2009/3/layout/CircleRelationship"/>
    <dgm:cxn modelId="{FE21ACDE-E5E6-4DF1-9071-233B1DE65AB9}" type="presParOf" srcId="{C1943B77-50F6-46E5-9FCB-49A585831B02}" destId="{EE615FAD-297D-4E5A-9150-94F5B74462EF}" srcOrd="0" destOrd="0" presId="urn:microsoft.com/office/officeart/2009/3/layout/CircleRelationship"/>
    <dgm:cxn modelId="{8D920EA9-F6FB-49A0-9583-C9538D361602}" type="presParOf" srcId="{B54B2158-D32B-495A-AF4B-F0B03BB57F16}" destId="{79BA8B9E-3D09-4C0A-A589-B6325D801022}" srcOrd="19" destOrd="0" presId="urn:microsoft.com/office/officeart/2009/3/layout/CircleRelationship"/>
    <dgm:cxn modelId="{2548B320-DC27-4ED7-9CD9-6009240E2087}" type="presParOf" srcId="{79BA8B9E-3D09-4C0A-A589-B6325D801022}" destId="{D75E3606-9A33-4FD7-AE8D-1D1902EDB522}" srcOrd="0" destOrd="0" presId="urn:microsoft.com/office/officeart/2009/3/layout/CircleRelationship"/>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C106860-2D29-46D6-8974-B975D84363EB}"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tr-TR"/>
        </a:p>
      </dgm:t>
    </dgm:pt>
    <dgm:pt modelId="{26A45853-3F09-4634-B57A-03E79A346DB1}">
      <dgm:prSet custT="1"/>
      <dgm:spPr/>
      <dgm:t>
        <a:bodyPr/>
        <a:lstStyle/>
        <a:p>
          <a:pPr>
            <a:lnSpc>
              <a:spcPct val="100000"/>
            </a:lnSpc>
            <a:spcAft>
              <a:spcPts val="600"/>
            </a:spcAft>
          </a:pPr>
          <a:r>
            <a:rPr lang="tr-TR" sz="2200" dirty="0" smtClean="0"/>
            <a:t>Positive Social Impact</a:t>
          </a:r>
        </a:p>
      </dgm:t>
    </dgm:pt>
    <dgm:pt modelId="{7B042FA2-F813-4E39-8258-9AFC45ADD995}" type="parTrans" cxnId="{7BEE3FEA-F44C-4E58-AB38-A58A11B4CD6B}">
      <dgm:prSet/>
      <dgm:spPr/>
      <dgm:t>
        <a:bodyPr/>
        <a:lstStyle/>
        <a:p>
          <a:endParaRPr lang="tr-TR"/>
        </a:p>
      </dgm:t>
    </dgm:pt>
    <dgm:pt modelId="{C93E1828-74BA-44C6-88CA-1D71565F0D47}" type="sibTrans" cxnId="{7BEE3FEA-F44C-4E58-AB38-A58A11B4CD6B}">
      <dgm:prSet/>
      <dgm:spPr/>
      <dgm:t>
        <a:bodyPr/>
        <a:lstStyle/>
        <a:p>
          <a:endParaRPr lang="tr-TR"/>
        </a:p>
      </dgm:t>
    </dgm:pt>
    <dgm:pt modelId="{BDDE8A38-983B-449C-849A-9BE9A8C61B86}">
      <dgm:prSet custT="1"/>
      <dgm:spPr/>
      <dgm:t>
        <a:bodyPr/>
        <a:lstStyle/>
        <a:p>
          <a:pPr>
            <a:lnSpc>
              <a:spcPct val="100000"/>
            </a:lnSpc>
            <a:spcAft>
              <a:spcPts val="600"/>
            </a:spcAft>
          </a:pPr>
          <a:r>
            <a:rPr lang="tr-TR" sz="2200" dirty="0" smtClean="0"/>
            <a:t>Sustainability</a:t>
          </a:r>
        </a:p>
      </dgm:t>
    </dgm:pt>
    <dgm:pt modelId="{E89ED9B4-E12C-47D3-A394-EE279E69902E}" type="parTrans" cxnId="{E55FC86D-2C53-4820-BBBB-9BB8C747BF9C}">
      <dgm:prSet/>
      <dgm:spPr/>
      <dgm:t>
        <a:bodyPr/>
        <a:lstStyle/>
        <a:p>
          <a:endParaRPr lang="tr-TR"/>
        </a:p>
      </dgm:t>
    </dgm:pt>
    <dgm:pt modelId="{D783ADEB-9B11-4E33-BF4A-0BFCAD72AAE6}" type="sibTrans" cxnId="{E55FC86D-2C53-4820-BBBB-9BB8C747BF9C}">
      <dgm:prSet/>
      <dgm:spPr/>
      <dgm:t>
        <a:bodyPr/>
        <a:lstStyle/>
        <a:p>
          <a:endParaRPr lang="tr-TR"/>
        </a:p>
      </dgm:t>
    </dgm:pt>
    <dgm:pt modelId="{6E787835-EA6C-487C-908B-58C73E50B73D}">
      <dgm:prSet custT="1"/>
      <dgm:spPr/>
      <dgm:t>
        <a:bodyPr/>
        <a:lstStyle/>
        <a:p>
          <a:pPr>
            <a:lnSpc>
              <a:spcPct val="100000"/>
            </a:lnSpc>
            <a:spcAft>
              <a:spcPts val="600"/>
            </a:spcAft>
          </a:pPr>
          <a:r>
            <a:rPr lang="tr-TR" sz="2200" dirty="0" smtClean="0"/>
            <a:t>Social Innovation</a:t>
          </a:r>
        </a:p>
      </dgm:t>
    </dgm:pt>
    <dgm:pt modelId="{EF21D6B0-4608-43B4-9467-0C58146F952A}" type="parTrans" cxnId="{F654FC6E-4D9A-40DE-83D7-B6058D243FE9}">
      <dgm:prSet/>
      <dgm:spPr/>
      <dgm:t>
        <a:bodyPr/>
        <a:lstStyle/>
        <a:p>
          <a:endParaRPr lang="tr-TR"/>
        </a:p>
      </dgm:t>
    </dgm:pt>
    <dgm:pt modelId="{E44078BA-F497-4178-BC22-C6DFA31132CF}" type="sibTrans" cxnId="{F654FC6E-4D9A-40DE-83D7-B6058D243FE9}">
      <dgm:prSet/>
      <dgm:spPr/>
      <dgm:t>
        <a:bodyPr/>
        <a:lstStyle/>
        <a:p>
          <a:endParaRPr lang="tr-TR"/>
        </a:p>
      </dgm:t>
    </dgm:pt>
    <dgm:pt modelId="{ADACA520-E736-4912-B3CF-756F947F967F}">
      <dgm:prSet custT="1"/>
      <dgm:spPr/>
      <dgm:t>
        <a:bodyPr/>
        <a:lstStyle/>
        <a:p>
          <a:pPr>
            <a:lnSpc>
              <a:spcPct val="100000"/>
            </a:lnSpc>
            <a:spcAft>
              <a:spcPts val="600"/>
            </a:spcAft>
          </a:pPr>
          <a:r>
            <a:rPr lang="tr-TR" sz="2200" dirty="0" smtClean="0"/>
            <a:t>Human and Workers Rights</a:t>
          </a:r>
        </a:p>
      </dgm:t>
    </dgm:pt>
    <dgm:pt modelId="{B50079E4-B53F-47AA-9FFA-8CDFE4CDF959}" type="parTrans" cxnId="{A3BDCBF6-4E3C-49BD-B827-91B4206EFEE2}">
      <dgm:prSet/>
      <dgm:spPr/>
      <dgm:t>
        <a:bodyPr/>
        <a:lstStyle/>
        <a:p>
          <a:endParaRPr lang="tr-TR"/>
        </a:p>
      </dgm:t>
    </dgm:pt>
    <dgm:pt modelId="{4345F523-E29A-43D6-AE39-1CC4A258B49A}" type="sibTrans" cxnId="{A3BDCBF6-4E3C-49BD-B827-91B4206EFEE2}">
      <dgm:prSet/>
      <dgm:spPr/>
      <dgm:t>
        <a:bodyPr/>
        <a:lstStyle/>
        <a:p>
          <a:endParaRPr lang="tr-TR"/>
        </a:p>
      </dgm:t>
    </dgm:pt>
    <dgm:pt modelId="{62BC601D-4917-424D-8CF5-BCE04AD960CD}">
      <dgm:prSet custT="1"/>
      <dgm:spPr/>
      <dgm:t>
        <a:bodyPr/>
        <a:lstStyle/>
        <a:p>
          <a:pPr>
            <a:lnSpc>
              <a:spcPct val="100000"/>
            </a:lnSpc>
            <a:spcAft>
              <a:spcPts val="600"/>
            </a:spcAft>
          </a:pPr>
          <a:r>
            <a:rPr lang="tr-TR" sz="2200" dirty="0" smtClean="0"/>
            <a:t>Supply Chain Sustainibility</a:t>
          </a:r>
        </a:p>
      </dgm:t>
    </dgm:pt>
    <dgm:pt modelId="{1BE1676E-B9A3-4147-ACAA-1C4D01C60EAF}" type="parTrans" cxnId="{37221DAB-FEE3-4524-8085-B54122E76C7D}">
      <dgm:prSet/>
      <dgm:spPr/>
      <dgm:t>
        <a:bodyPr/>
        <a:lstStyle/>
        <a:p>
          <a:endParaRPr lang="tr-TR"/>
        </a:p>
      </dgm:t>
    </dgm:pt>
    <dgm:pt modelId="{1791D9B6-C23D-4741-9852-01A3DE7B45AB}" type="sibTrans" cxnId="{37221DAB-FEE3-4524-8085-B54122E76C7D}">
      <dgm:prSet/>
      <dgm:spPr/>
      <dgm:t>
        <a:bodyPr/>
        <a:lstStyle/>
        <a:p>
          <a:endParaRPr lang="tr-TR"/>
        </a:p>
      </dgm:t>
    </dgm:pt>
    <dgm:pt modelId="{28E03D2A-70D4-49B1-865D-7A3710F6E730}">
      <dgm:prSet custT="1"/>
      <dgm:spPr/>
      <dgm:t>
        <a:bodyPr/>
        <a:lstStyle/>
        <a:p>
          <a:pPr>
            <a:lnSpc>
              <a:spcPct val="100000"/>
            </a:lnSpc>
            <a:spcAft>
              <a:spcPts val="600"/>
            </a:spcAft>
          </a:pPr>
          <a:r>
            <a:rPr lang="en-US" sz="2200" dirty="0" smtClean="0"/>
            <a:t>Inclusion of Stakeholders into Implementation</a:t>
          </a:r>
          <a:endParaRPr lang="tr-TR" sz="2200" dirty="0" smtClean="0"/>
        </a:p>
      </dgm:t>
    </dgm:pt>
    <dgm:pt modelId="{0AEB7442-2830-4DBD-8CAA-A8E62324BD5F}" type="parTrans" cxnId="{CE000BBB-E10C-44FD-BAC9-2767CED408D3}">
      <dgm:prSet/>
      <dgm:spPr/>
      <dgm:t>
        <a:bodyPr/>
        <a:lstStyle/>
        <a:p>
          <a:endParaRPr lang="tr-TR"/>
        </a:p>
      </dgm:t>
    </dgm:pt>
    <dgm:pt modelId="{7EF35F89-2351-4097-A0FB-FE345A733626}" type="sibTrans" cxnId="{CE000BBB-E10C-44FD-BAC9-2767CED408D3}">
      <dgm:prSet/>
      <dgm:spPr/>
      <dgm:t>
        <a:bodyPr/>
        <a:lstStyle/>
        <a:p>
          <a:endParaRPr lang="tr-TR"/>
        </a:p>
      </dgm:t>
    </dgm:pt>
    <dgm:pt modelId="{A187B765-904A-417E-8357-E360947267C1}">
      <dgm:prSet custT="1"/>
      <dgm:spPr/>
      <dgm:t>
        <a:bodyPr/>
        <a:lstStyle/>
        <a:p>
          <a:pPr>
            <a:lnSpc>
              <a:spcPct val="100000"/>
            </a:lnSpc>
            <a:spcAft>
              <a:spcPts val="600"/>
            </a:spcAft>
          </a:pPr>
          <a:r>
            <a:rPr lang="tr-TR" sz="2200" dirty="0" smtClean="0"/>
            <a:t>Involvement of Corporate Volunteers</a:t>
          </a:r>
        </a:p>
      </dgm:t>
    </dgm:pt>
    <dgm:pt modelId="{F307DD9C-C1A9-4784-8C53-18ED9F0CC8CB}" type="parTrans" cxnId="{9624F0AF-7306-4CA4-B669-AA15B31B66E6}">
      <dgm:prSet/>
      <dgm:spPr/>
      <dgm:t>
        <a:bodyPr/>
        <a:lstStyle/>
        <a:p>
          <a:endParaRPr lang="tr-TR"/>
        </a:p>
      </dgm:t>
    </dgm:pt>
    <dgm:pt modelId="{2151881C-2A33-476B-A0C2-EF3F9B4E65E0}" type="sibTrans" cxnId="{9624F0AF-7306-4CA4-B669-AA15B31B66E6}">
      <dgm:prSet/>
      <dgm:spPr/>
      <dgm:t>
        <a:bodyPr/>
        <a:lstStyle/>
        <a:p>
          <a:endParaRPr lang="tr-TR"/>
        </a:p>
      </dgm:t>
    </dgm:pt>
    <dgm:pt modelId="{0CCA5EFA-CA92-4E73-846A-7ACB9DA305DA}" type="pres">
      <dgm:prSet presAssocID="{6C106860-2D29-46D6-8974-B975D84363EB}" presName="vert0" presStyleCnt="0">
        <dgm:presLayoutVars>
          <dgm:dir/>
          <dgm:animOne val="branch"/>
          <dgm:animLvl val="lvl"/>
        </dgm:presLayoutVars>
      </dgm:prSet>
      <dgm:spPr/>
      <dgm:t>
        <a:bodyPr/>
        <a:lstStyle/>
        <a:p>
          <a:endParaRPr lang="tr-TR"/>
        </a:p>
      </dgm:t>
    </dgm:pt>
    <dgm:pt modelId="{3501839F-3B1B-4FA1-B842-5A963FCC8821}" type="pres">
      <dgm:prSet presAssocID="{26A45853-3F09-4634-B57A-03E79A346DB1}" presName="thickLine" presStyleLbl="alignNode1" presStyleIdx="0" presStyleCnt="7"/>
      <dgm:spPr/>
    </dgm:pt>
    <dgm:pt modelId="{DC7BBA1E-3A31-4EE0-B2F0-7AD3691059A1}" type="pres">
      <dgm:prSet presAssocID="{26A45853-3F09-4634-B57A-03E79A346DB1}" presName="horz1" presStyleCnt="0"/>
      <dgm:spPr/>
    </dgm:pt>
    <dgm:pt modelId="{81932CBE-16E9-457C-A7CB-9A2DD66A8BCF}" type="pres">
      <dgm:prSet presAssocID="{26A45853-3F09-4634-B57A-03E79A346DB1}" presName="tx1" presStyleLbl="revTx" presStyleIdx="0" presStyleCnt="7"/>
      <dgm:spPr/>
      <dgm:t>
        <a:bodyPr/>
        <a:lstStyle/>
        <a:p>
          <a:endParaRPr lang="tr-TR"/>
        </a:p>
      </dgm:t>
    </dgm:pt>
    <dgm:pt modelId="{6F64349E-5972-4A0F-BC87-00A13D3B4E8E}" type="pres">
      <dgm:prSet presAssocID="{26A45853-3F09-4634-B57A-03E79A346DB1}" presName="vert1" presStyleCnt="0"/>
      <dgm:spPr/>
    </dgm:pt>
    <dgm:pt modelId="{943A19B9-8515-48FD-9A20-995F552860A8}" type="pres">
      <dgm:prSet presAssocID="{BDDE8A38-983B-449C-849A-9BE9A8C61B86}" presName="thickLine" presStyleLbl="alignNode1" presStyleIdx="1" presStyleCnt="7"/>
      <dgm:spPr/>
    </dgm:pt>
    <dgm:pt modelId="{6C0C89AC-9A1E-48B8-9E60-043FC327FABF}" type="pres">
      <dgm:prSet presAssocID="{BDDE8A38-983B-449C-849A-9BE9A8C61B86}" presName="horz1" presStyleCnt="0"/>
      <dgm:spPr/>
    </dgm:pt>
    <dgm:pt modelId="{548FF310-28E6-4B39-9B76-4AC90375E004}" type="pres">
      <dgm:prSet presAssocID="{BDDE8A38-983B-449C-849A-9BE9A8C61B86}" presName="tx1" presStyleLbl="revTx" presStyleIdx="1" presStyleCnt="7"/>
      <dgm:spPr/>
      <dgm:t>
        <a:bodyPr/>
        <a:lstStyle/>
        <a:p>
          <a:endParaRPr lang="tr-TR"/>
        </a:p>
      </dgm:t>
    </dgm:pt>
    <dgm:pt modelId="{D86E0AD9-9A98-4DF0-8BC4-F62401833634}" type="pres">
      <dgm:prSet presAssocID="{BDDE8A38-983B-449C-849A-9BE9A8C61B86}" presName="vert1" presStyleCnt="0"/>
      <dgm:spPr/>
    </dgm:pt>
    <dgm:pt modelId="{C933C40D-DADB-4D84-80C3-9B744A12C0AE}" type="pres">
      <dgm:prSet presAssocID="{6E787835-EA6C-487C-908B-58C73E50B73D}" presName="thickLine" presStyleLbl="alignNode1" presStyleIdx="2" presStyleCnt="7"/>
      <dgm:spPr/>
    </dgm:pt>
    <dgm:pt modelId="{FD920E23-5C7B-4400-BA9C-D88650721AE6}" type="pres">
      <dgm:prSet presAssocID="{6E787835-EA6C-487C-908B-58C73E50B73D}" presName="horz1" presStyleCnt="0"/>
      <dgm:spPr/>
    </dgm:pt>
    <dgm:pt modelId="{2E5C2167-EC15-4346-987B-A799A528A491}" type="pres">
      <dgm:prSet presAssocID="{6E787835-EA6C-487C-908B-58C73E50B73D}" presName="tx1" presStyleLbl="revTx" presStyleIdx="2" presStyleCnt="7"/>
      <dgm:spPr/>
      <dgm:t>
        <a:bodyPr/>
        <a:lstStyle/>
        <a:p>
          <a:endParaRPr lang="tr-TR"/>
        </a:p>
      </dgm:t>
    </dgm:pt>
    <dgm:pt modelId="{7E25D6CF-B84E-4CF9-9DF6-FAC979B12D94}" type="pres">
      <dgm:prSet presAssocID="{6E787835-EA6C-487C-908B-58C73E50B73D}" presName="vert1" presStyleCnt="0"/>
      <dgm:spPr/>
    </dgm:pt>
    <dgm:pt modelId="{FF236CE8-442F-47DC-8075-E16D3F42020F}" type="pres">
      <dgm:prSet presAssocID="{ADACA520-E736-4912-B3CF-756F947F967F}" presName="thickLine" presStyleLbl="alignNode1" presStyleIdx="3" presStyleCnt="7"/>
      <dgm:spPr/>
    </dgm:pt>
    <dgm:pt modelId="{C108895C-51EF-4E21-9DB6-BF765E8939DB}" type="pres">
      <dgm:prSet presAssocID="{ADACA520-E736-4912-B3CF-756F947F967F}" presName="horz1" presStyleCnt="0"/>
      <dgm:spPr/>
    </dgm:pt>
    <dgm:pt modelId="{4D1AD0CA-F810-4625-AE09-81578B83115E}" type="pres">
      <dgm:prSet presAssocID="{ADACA520-E736-4912-B3CF-756F947F967F}" presName="tx1" presStyleLbl="revTx" presStyleIdx="3" presStyleCnt="7"/>
      <dgm:spPr/>
      <dgm:t>
        <a:bodyPr/>
        <a:lstStyle/>
        <a:p>
          <a:endParaRPr lang="tr-TR"/>
        </a:p>
      </dgm:t>
    </dgm:pt>
    <dgm:pt modelId="{7A27AE2C-3BDC-4538-A240-C03A2E2C5738}" type="pres">
      <dgm:prSet presAssocID="{ADACA520-E736-4912-B3CF-756F947F967F}" presName="vert1" presStyleCnt="0"/>
      <dgm:spPr/>
    </dgm:pt>
    <dgm:pt modelId="{F3102AC8-3385-4630-AEFB-3F9B9C644C46}" type="pres">
      <dgm:prSet presAssocID="{62BC601D-4917-424D-8CF5-BCE04AD960CD}" presName="thickLine" presStyleLbl="alignNode1" presStyleIdx="4" presStyleCnt="7"/>
      <dgm:spPr/>
    </dgm:pt>
    <dgm:pt modelId="{A15B6BD6-39DC-498D-B417-0804440AB4EF}" type="pres">
      <dgm:prSet presAssocID="{62BC601D-4917-424D-8CF5-BCE04AD960CD}" presName="horz1" presStyleCnt="0"/>
      <dgm:spPr/>
    </dgm:pt>
    <dgm:pt modelId="{6E3F6496-78DE-4655-B737-1F1DE9CAFB00}" type="pres">
      <dgm:prSet presAssocID="{62BC601D-4917-424D-8CF5-BCE04AD960CD}" presName="tx1" presStyleLbl="revTx" presStyleIdx="4" presStyleCnt="7"/>
      <dgm:spPr/>
      <dgm:t>
        <a:bodyPr/>
        <a:lstStyle/>
        <a:p>
          <a:endParaRPr lang="tr-TR"/>
        </a:p>
      </dgm:t>
    </dgm:pt>
    <dgm:pt modelId="{E397ADE7-20C9-40BE-92EA-12F00B875065}" type="pres">
      <dgm:prSet presAssocID="{62BC601D-4917-424D-8CF5-BCE04AD960CD}" presName="vert1" presStyleCnt="0"/>
      <dgm:spPr/>
    </dgm:pt>
    <dgm:pt modelId="{D822788B-0E68-4581-B393-1280472912A2}" type="pres">
      <dgm:prSet presAssocID="{28E03D2A-70D4-49B1-865D-7A3710F6E730}" presName="thickLine" presStyleLbl="alignNode1" presStyleIdx="5" presStyleCnt="7"/>
      <dgm:spPr/>
    </dgm:pt>
    <dgm:pt modelId="{7BAE0A9B-256E-49B5-AF5A-0521B614F87F}" type="pres">
      <dgm:prSet presAssocID="{28E03D2A-70D4-49B1-865D-7A3710F6E730}" presName="horz1" presStyleCnt="0"/>
      <dgm:spPr/>
    </dgm:pt>
    <dgm:pt modelId="{B53EBA32-CA58-49B6-96C2-38E410524394}" type="pres">
      <dgm:prSet presAssocID="{28E03D2A-70D4-49B1-865D-7A3710F6E730}" presName="tx1" presStyleLbl="revTx" presStyleIdx="5" presStyleCnt="7"/>
      <dgm:spPr/>
      <dgm:t>
        <a:bodyPr/>
        <a:lstStyle/>
        <a:p>
          <a:endParaRPr lang="tr-TR"/>
        </a:p>
      </dgm:t>
    </dgm:pt>
    <dgm:pt modelId="{68114B4C-5AD3-4FFC-9495-13C9B22FA632}" type="pres">
      <dgm:prSet presAssocID="{28E03D2A-70D4-49B1-865D-7A3710F6E730}" presName="vert1" presStyleCnt="0"/>
      <dgm:spPr/>
    </dgm:pt>
    <dgm:pt modelId="{AA8AB612-88F0-4042-A98A-02F56B7E6989}" type="pres">
      <dgm:prSet presAssocID="{A187B765-904A-417E-8357-E360947267C1}" presName="thickLine" presStyleLbl="alignNode1" presStyleIdx="6" presStyleCnt="7"/>
      <dgm:spPr/>
    </dgm:pt>
    <dgm:pt modelId="{1008B482-4C84-48E0-A80F-49A41ED9A29C}" type="pres">
      <dgm:prSet presAssocID="{A187B765-904A-417E-8357-E360947267C1}" presName="horz1" presStyleCnt="0"/>
      <dgm:spPr/>
    </dgm:pt>
    <dgm:pt modelId="{A1C856DB-0B5A-4998-81D1-2A177CB3FA24}" type="pres">
      <dgm:prSet presAssocID="{A187B765-904A-417E-8357-E360947267C1}" presName="tx1" presStyleLbl="revTx" presStyleIdx="6" presStyleCnt="7"/>
      <dgm:spPr/>
      <dgm:t>
        <a:bodyPr/>
        <a:lstStyle/>
        <a:p>
          <a:endParaRPr lang="tr-TR"/>
        </a:p>
      </dgm:t>
    </dgm:pt>
    <dgm:pt modelId="{BF638253-4A93-48B3-81F0-38CEC9EBF011}" type="pres">
      <dgm:prSet presAssocID="{A187B765-904A-417E-8357-E360947267C1}" presName="vert1" presStyleCnt="0"/>
      <dgm:spPr/>
    </dgm:pt>
  </dgm:ptLst>
  <dgm:cxnLst>
    <dgm:cxn modelId="{9FE02CA4-6522-4699-8AB9-7E166D78A1BF}" type="presOf" srcId="{A187B765-904A-417E-8357-E360947267C1}" destId="{A1C856DB-0B5A-4998-81D1-2A177CB3FA24}" srcOrd="0" destOrd="0" presId="urn:microsoft.com/office/officeart/2008/layout/LinedList"/>
    <dgm:cxn modelId="{8250C711-BE36-44F0-9A5F-E903944FC924}" type="presOf" srcId="{BDDE8A38-983B-449C-849A-9BE9A8C61B86}" destId="{548FF310-28E6-4B39-9B76-4AC90375E004}" srcOrd="0" destOrd="0" presId="urn:microsoft.com/office/officeart/2008/layout/LinedList"/>
    <dgm:cxn modelId="{37221DAB-FEE3-4524-8085-B54122E76C7D}" srcId="{6C106860-2D29-46D6-8974-B975D84363EB}" destId="{62BC601D-4917-424D-8CF5-BCE04AD960CD}" srcOrd="4" destOrd="0" parTransId="{1BE1676E-B9A3-4147-ACAA-1C4D01C60EAF}" sibTransId="{1791D9B6-C23D-4741-9852-01A3DE7B45AB}"/>
    <dgm:cxn modelId="{FBE59F60-36FF-4A96-B343-6198BFFCC568}" type="presOf" srcId="{ADACA520-E736-4912-B3CF-756F947F967F}" destId="{4D1AD0CA-F810-4625-AE09-81578B83115E}" srcOrd="0" destOrd="0" presId="urn:microsoft.com/office/officeart/2008/layout/LinedList"/>
    <dgm:cxn modelId="{E6764840-9960-4006-8398-00742124FDAF}" type="presOf" srcId="{62BC601D-4917-424D-8CF5-BCE04AD960CD}" destId="{6E3F6496-78DE-4655-B737-1F1DE9CAFB00}" srcOrd="0" destOrd="0" presId="urn:microsoft.com/office/officeart/2008/layout/LinedList"/>
    <dgm:cxn modelId="{C39F2C38-EEB1-4127-91A3-FE65CC650CEF}" type="presOf" srcId="{6C106860-2D29-46D6-8974-B975D84363EB}" destId="{0CCA5EFA-CA92-4E73-846A-7ACB9DA305DA}" srcOrd="0" destOrd="0" presId="urn:microsoft.com/office/officeart/2008/layout/LinedList"/>
    <dgm:cxn modelId="{CBF89119-F7EA-4E54-81E3-C56F2722839D}" type="presOf" srcId="{26A45853-3F09-4634-B57A-03E79A346DB1}" destId="{81932CBE-16E9-457C-A7CB-9A2DD66A8BCF}" srcOrd="0" destOrd="0" presId="urn:microsoft.com/office/officeart/2008/layout/LinedList"/>
    <dgm:cxn modelId="{A3BDCBF6-4E3C-49BD-B827-91B4206EFEE2}" srcId="{6C106860-2D29-46D6-8974-B975D84363EB}" destId="{ADACA520-E736-4912-B3CF-756F947F967F}" srcOrd="3" destOrd="0" parTransId="{B50079E4-B53F-47AA-9FFA-8CDFE4CDF959}" sibTransId="{4345F523-E29A-43D6-AE39-1CC4A258B49A}"/>
    <dgm:cxn modelId="{CE000BBB-E10C-44FD-BAC9-2767CED408D3}" srcId="{6C106860-2D29-46D6-8974-B975D84363EB}" destId="{28E03D2A-70D4-49B1-865D-7A3710F6E730}" srcOrd="5" destOrd="0" parTransId="{0AEB7442-2830-4DBD-8CAA-A8E62324BD5F}" sibTransId="{7EF35F89-2351-4097-A0FB-FE345A733626}"/>
    <dgm:cxn modelId="{F654FC6E-4D9A-40DE-83D7-B6058D243FE9}" srcId="{6C106860-2D29-46D6-8974-B975D84363EB}" destId="{6E787835-EA6C-487C-908B-58C73E50B73D}" srcOrd="2" destOrd="0" parTransId="{EF21D6B0-4608-43B4-9467-0C58146F952A}" sibTransId="{E44078BA-F497-4178-BC22-C6DFA31132CF}"/>
    <dgm:cxn modelId="{E55FC86D-2C53-4820-BBBB-9BB8C747BF9C}" srcId="{6C106860-2D29-46D6-8974-B975D84363EB}" destId="{BDDE8A38-983B-449C-849A-9BE9A8C61B86}" srcOrd="1" destOrd="0" parTransId="{E89ED9B4-E12C-47D3-A394-EE279E69902E}" sibTransId="{D783ADEB-9B11-4E33-BF4A-0BFCAD72AAE6}"/>
    <dgm:cxn modelId="{9624F0AF-7306-4CA4-B669-AA15B31B66E6}" srcId="{6C106860-2D29-46D6-8974-B975D84363EB}" destId="{A187B765-904A-417E-8357-E360947267C1}" srcOrd="6" destOrd="0" parTransId="{F307DD9C-C1A9-4784-8C53-18ED9F0CC8CB}" sibTransId="{2151881C-2A33-476B-A0C2-EF3F9B4E65E0}"/>
    <dgm:cxn modelId="{D9B042E6-3CF4-4C4C-90FC-0D4D16AB275B}" type="presOf" srcId="{28E03D2A-70D4-49B1-865D-7A3710F6E730}" destId="{B53EBA32-CA58-49B6-96C2-38E410524394}" srcOrd="0" destOrd="0" presId="urn:microsoft.com/office/officeart/2008/layout/LinedList"/>
    <dgm:cxn modelId="{2559B753-2232-4D5A-9457-333B03E95107}" type="presOf" srcId="{6E787835-EA6C-487C-908B-58C73E50B73D}" destId="{2E5C2167-EC15-4346-987B-A799A528A491}" srcOrd="0" destOrd="0" presId="urn:microsoft.com/office/officeart/2008/layout/LinedList"/>
    <dgm:cxn modelId="{7BEE3FEA-F44C-4E58-AB38-A58A11B4CD6B}" srcId="{6C106860-2D29-46D6-8974-B975D84363EB}" destId="{26A45853-3F09-4634-B57A-03E79A346DB1}" srcOrd="0" destOrd="0" parTransId="{7B042FA2-F813-4E39-8258-9AFC45ADD995}" sibTransId="{C93E1828-74BA-44C6-88CA-1D71565F0D47}"/>
    <dgm:cxn modelId="{B8EF1AE6-8CBE-4DB9-A35E-B57D9F19C37A}" type="presParOf" srcId="{0CCA5EFA-CA92-4E73-846A-7ACB9DA305DA}" destId="{3501839F-3B1B-4FA1-B842-5A963FCC8821}" srcOrd="0" destOrd="0" presId="urn:microsoft.com/office/officeart/2008/layout/LinedList"/>
    <dgm:cxn modelId="{E9415336-59F2-42A1-84E2-F8BAF8944FAF}" type="presParOf" srcId="{0CCA5EFA-CA92-4E73-846A-7ACB9DA305DA}" destId="{DC7BBA1E-3A31-4EE0-B2F0-7AD3691059A1}" srcOrd="1" destOrd="0" presId="urn:microsoft.com/office/officeart/2008/layout/LinedList"/>
    <dgm:cxn modelId="{0B6F7529-B323-46F3-9841-7E6BC14D091F}" type="presParOf" srcId="{DC7BBA1E-3A31-4EE0-B2F0-7AD3691059A1}" destId="{81932CBE-16E9-457C-A7CB-9A2DD66A8BCF}" srcOrd="0" destOrd="0" presId="urn:microsoft.com/office/officeart/2008/layout/LinedList"/>
    <dgm:cxn modelId="{098FFDD7-DF76-4E95-8351-62309824741C}" type="presParOf" srcId="{DC7BBA1E-3A31-4EE0-B2F0-7AD3691059A1}" destId="{6F64349E-5972-4A0F-BC87-00A13D3B4E8E}" srcOrd="1" destOrd="0" presId="urn:microsoft.com/office/officeart/2008/layout/LinedList"/>
    <dgm:cxn modelId="{2A02980E-F9DF-4107-A5D6-2C2871F390BB}" type="presParOf" srcId="{0CCA5EFA-CA92-4E73-846A-7ACB9DA305DA}" destId="{943A19B9-8515-48FD-9A20-995F552860A8}" srcOrd="2" destOrd="0" presId="urn:microsoft.com/office/officeart/2008/layout/LinedList"/>
    <dgm:cxn modelId="{E0C41070-1543-4E4A-9AEF-AB8A5F76EC4A}" type="presParOf" srcId="{0CCA5EFA-CA92-4E73-846A-7ACB9DA305DA}" destId="{6C0C89AC-9A1E-48B8-9E60-043FC327FABF}" srcOrd="3" destOrd="0" presId="urn:microsoft.com/office/officeart/2008/layout/LinedList"/>
    <dgm:cxn modelId="{30C3F076-81F4-4B42-AC65-CC16E71735B1}" type="presParOf" srcId="{6C0C89AC-9A1E-48B8-9E60-043FC327FABF}" destId="{548FF310-28E6-4B39-9B76-4AC90375E004}" srcOrd="0" destOrd="0" presId="urn:microsoft.com/office/officeart/2008/layout/LinedList"/>
    <dgm:cxn modelId="{D5BD0272-1E56-4758-A7D9-32859773803D}" type="presParOf" srcId="{6C0C89AC-9A1E-48B8-9E60-043FC327FABF}" destId="{D86E0AD9-9A98-4DF0-8BC4-F62401833634}" srcOrd="1" destOrd="0" presId="urn:microsoft.com/office/officeart/2008/layout/LinedList"/>
    <dgm:cxn modelId="{2B0BEFF4-28FD-4842-A83B-76457E3C0103}" type="presParOf" srcId="{0CCA5EFA-CA92-4E73-846A-7ACB9DA305DA}" destId="{C933C40D-DADB-4D84-80C3-9B744A12C0AE}" srcOrd="4" destOrd="0" presId="urn:microsoft.com/office/officeart/2008/layout/LinedList"/>
    <dgm:cxn modelId="{FF33D865-8DB8-4CEC-BEA4-C10E028433C3}" type="presParOf" srcId="{0CCA5EFA-CA92-4E73-846A-7ACB9DA305DA}" destId="{FD920E23-5C7B-4400-BA9C-D88650721AE6}" srcOrd="5" destOrd="0" presId="urn:microsoft.com/office/officeart/2008/layout/LinedList"/>
    <dgm:cxn modelId="{66DED824-9A34-4CA4-9C60-B05A7B3FB613}" type="presParOf" srcId="{FD920E23-5C7B-4400-BA9C-D88650721AE6}" destId="{2E5C2167-EC15-4346-987B-A799A528A491}" srcOrd="0" destOrd="0" presId="urn:microsoft.com/office/officeart/2008/layout/LinedList"/>
    <dgm:cxn modelId="{3FBC7832-0B66-4053-97F7-77047369FAB1}" type="presParOf" srcId="{FD920E23-5C7B-4400-BA9C-D88650721AE6}" destId="{7E25D6CF-B84E-4CF9-9DF6-FAC979B12D94}" srcOrd="1" destOrd="0" presId="urn:microsoft.com/office/officeart/2008/layout/LinedList"/>
    <dgm:cxn modelId="{7EE5ECB4-0FCF-4425-BA04-B36EC937A75D}" type="presParOf" srcId="{0CCA5EFA-CA92-4E73-846A-7ACB9DA305DA}" destId="{FF236CE8-442F-47DC-8075-E16D3F42020F}" srcOrd="6" destOrd="0" presId="urn:microsoft.com/office/officeart/2008/layout/LinedList"/>
    <dgm:cxn modelId="{D6A3FEBC-E8E3-44A6-9B30-6C61BF66F752}" type="presParOf" srcId="{0CCA5EFA-CA92-4E73-846A-7ACB9DA305DA}" destId="{C108895C-51EF-4E21-9DB6-BF765E8939DB}" srcOrd="7" destOrd="0" presId="urn:microsoft.com/office/officeart/2008/layout/LinedList"/>
    <dgm:cxn modelId="{405D7C40-890B-41F2-B2C7-782E6879407D}" type="presParOf" srcId="{C108895C-51EF-4E21-9DB6-BF765E8939DB}" destId="{4D1AD0CA-F810-4625-AE09-81578B83115E}" srcOrd="0" destOrd="0" presId="urn:microsoft.com/office/officeart/2008/layout/LinedList"/>
    <dgm:cxn modelId="{A543657A-5C23-49D8-8DE6-55F25EDB60FF}" type="presParOf" srcId="{C108895C-51EF-4E21-9DB6-BF765E8939DB}" destId="{7A27AE2C-3BDC-4538-A240-C03A2E2C5738}" srcOrd="1" destOrd="0" presId="urn:microsoft.com/office/officeart/2008/layout/LinedList"/>
    <dgm:cxn modelId="{EA10AF0C-2A7D-4E1A-9643-202E600755E6}" type="presParOf" srcId="{0CCA5EFA-CA92-4E73-846A-7ACB9DA305DA}" destId="{F3102AC8-3385-4630-AEFB-3F9B9C644C46}" srcOrd="8" destOrd="0" presId="urn:microsoft.com/office/officeart/2008/layout/LinedList"/>
    <dgm:cxn modelId="{B8A3CA0C-B811-4661-9E13-514D2B6DC3E9}" type="presParOf" srcId="{0CCA5EFA-CA92-4E73-846A-7ACB9DA305DA}" destId="{A15B6BD6-39DC-498D-B417-0804440AB4EF}" srcOrd="9" destOrd="0" presId="urn:microsoft.com/office/officeart/2008/layout/LinedList"/>
    <dgm:cxn modelId="{22CAAB3F-3716-4884-BFE8-9497AAAABECA}" type="presParOf" srcId="{A15B6BD6-39DC-498D-B417-0804440AB4EF}" destId="{6E3F6496-78DE-4655-B737-1F1DE9CAFB00}" srcOrd="0" destOrd="0" presId="urn:microsoft.com/office/officeart/2008/layout/LinedList"/>
    <dgm:cxn modelId="{E460B024-B5C3-45D4-85A0-88902B5736E7}" type="presParOf" srcId="{A15B6BD6-39DC-498D-B417-0804440AB4EF}" destId="{E397ADE7-20C9-40BE-92EA-12F00B875065}" srcOrd="1" destOrd="0" presId="urn:microsoft.com/office/officeart/2008/layout/LinedList"/>
    <dgm:cxn modelId="{3709293E-CC99-483C-94BB-6D45168D9AD4}" type="presParOf" srcId="{0CCA5EFA-CA92-4E73-846A-7ACB9DA305DA}" destId="{D822788B-0E68-4581-B393-1280472912A2}" srcOrd="10" destOrd="0" presId="urn:microsoft.com/office/officeart/2008/layout/LinedList"/>
    <dgm:cxn modelId="{BEA55DF3-801C-4EDB-A7A1-CA0D7E1FA75C}" type="presParOf" srcId="{0CCA5EFA-CA92-4E73-846A-7ACB9DA305DA}" destId="{7BAE0A9B-256E-49B5-AF5A-0521B614F87F}" srcOrd="11" destOrd="0" presId="urn:microsoft.com/office/officeart/2008/layout/LinedList"/>
    <dgm:cxn modelId="{6F42FCA1-041B-4264-B512-584EF9D0BF91}" type="presParOf" srcId="{7BAE0A9B-256E-49B5-AF5A-0521B614F87F}" destId="{B53EBA32-CA58-49B6-96C2-38E410524394}" srcOrd="0" destOrd="0" presId="urn:microsoft.com/office/officeart/2008/layout/LinedList"/>
    <dgm:cxn modelId="{7E390719-0BF9-4B4E-A042-BB0BB3684C1D}" type="presParOf" srcId="{7BAE0A9B-256E-49B5-AF5A-0521B614F87F}" destId="{68114B4C-5AD3-4FFC-9495-13C9B22FA632}" srcOrd="1" destOrd="0" presId="urn:microsoft.com/office/officeart/2008/layout/LinedList"/>
    <dgm:cxn modelId="{2E8F994F-378E-4785-A925-A71E9F7C072D}" type="presParOf" srcId="{0CCA5EFA-CA92-4E73-846A-7ACB9DA305DA}" destId="{AA8AB612-88F0-4042-A98A-02F56B7E6989}" srcOrd="12" destOrd="0" presId="urn:microsoft.com/office/officeart/2008/layout/LinedList"/>
    <dgm:cxn modelId="{106BDFD7-8FF8-4EDC-A11A-7503F31FB7EC}" type="presParOf" srcId="{0CCA5EFA-CA92-4E73-846A-7ACB9DA305DA}" destId="{1008B482-4C84-48E0-A80F-49A41ED9A29C}" srcOrd="13" destOrd="0" presId="urn:microsoft.com/office/officeart/2008/layout/LinedList"/>
    <dgm:cxn modelId="{CCA1D429-42E4-494A-ABA7-6A98577E424A}" type="presParOf" srcId="{1008B482-4C84-48E0-A80F-49A41ED9A29C}" destId="{A1C856DB-0B5A-4998-81D1-2A177CB3FA24}" srcOrd="0" destOrd="0" presId="urn:microsoft.com/office/officeart/2008/layout/LinedList"/>
    <dgm:cxn modelId="{19A537E7-F2CA-4B25-9EFE-2EF438E5F3B6}" type="presParOf" srcId="{1008B482-4C84-48E0-A80F-49A41ED9A29C}" destId="{BF638253-4A93-48B3-81F0-38CEC9EBF01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C106860-2D29-46D6-8974-B975D84363EB}"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tr-TR"/>
        </a:p>
      </dgm:t>
    </dgm:pt>
    <dgm:pt modelId="{DB7BFDE9-E517-4847-B365-5822846EA462}">
      <dgm:prSet custT="1"/>
      <dgm:spPr/>
      <dgm:t>
        <a:bodyPr/>
        <a:lstStyle/>
        <a:p>
          <a:pPr>
            <a:spcAft>
              <a:spcPts val="600"/>
            </a:spcAft>
          </a:pPr>
          <a:r>
            <a:rPr lang="en-US" sz="2200" dirty="0" smtClean="0"/>
            <a:t>Collaboration (among private, public, social actors) </a:t>
          </a:r>
          <a:endParaRPr lang="tr-TR" sz="2200" dirty="0" smtClean="0"/>
        </a:p>
      </dgm:t>
    </dgm:pt>
    <dgm:pt modelId="{F89663B9-CDDB-41BC-91E6-CD3E9D9D6555}" type="parTrans" cxnId="{CE797D5D-B2A5-4EC9-8886-B9AEF8A3B232}">
      <dgm:prSet/>
      <dgm:spPr/>
      <dgm:t>
        <a:bodyPr/>
        <a:lstStyle/>
        <a:p>
          <a:endParaRPr lang="tr-TR"/>
        </a:p>
      </dgm:t>
    </dgm:pt>
    <dgm:pt modelId="{600D9C44-D7E5-44E2-8A3D-83139BBF7ED0}" type="sibTrans" cxnId="{CE797D5D-B2A5-4EC9-8886-B9AEF8A3B232}">
      <dgm:prSet/>
      <dgm:spPr/>
      <dgm:t>
        <a:bodyPr/>
        <a:lstStyle/>
        <a:p>
          <a:endParaRPr lang="tr-TR"/>
        </a:p>
      </dgm:t>
    </dgm:pt>
    <dgm:pt modelId="{C6A300D4-80F0-4224-ACCB-7AD55F5A24BB}">
      <dgm:prSet custT="1"/>
      <dgm:spPr/>
      <dgm:t>
        <a:bodyPr/>
        <a:lstStyle/>
        <a:p>
          <a:pPr>
            <a:spcAft>
              <a:spcPts val="600"/>
            </a:spcAft>
          </a:pPr>
          <a:r>
            <a:rPr lang="tr-TR" sz="2200" dirty="0" smtClean="0"/>
            <a:t>Corporate Sustainability</a:t>
          </a:r>
        </a:p>
      </dgm:t>
    </dgm:pt>
    <dgm:pt modelId="{5832C135-166F-46DC-BC96-830A2446060F}" type="parTrans" cxnId="{16F322CA-018E-4630-B5A2-6AAC20A381F8}">
      <dgm:prSet/>
      <dgm:spPr/>
      <dgm:t>
        <a:bodyPr/>
        <a:lstStyle/>
        <a:p>
          <a:endParaRPr lang="tr-TR"/>
        </a:p>
      </dgm:t>
    </dgm:pt>
    <dgm:pt modelId="{25FD239D-06FF-4B38-8693-94E591652A67}" type="sibTrans" cxnId="{16F322CA-018E-4630-B5A2-6AAC20A381F8}">
      <dgm:prSet/>
      <dgm:spPr/>
      <dgm:t>
        <a:bodyPr/>
        <a:lstStyle/>
        <a:p>
          <a:endParaRPr lang="tr-TR"/>
        </a:p>
      </dgm:t>
    </dgm:pt>
    <dgm:pt modelId="{BDFBEEE4-BB07-4548-9139-4D7607AE183F}">
      <dgm:prSet custT="1"/>
      <dgm:spPr/>
      <dgm:t>
        <a:bodyPr/>
        <a:lstStyle/>
        <a:p>
          <a:pPr>
            <a:spcAft>
              <a:spcPts val="600"/>
            </a:spcAft>
          </a:pPr>
          <a:r>
            <a:rPr lang="en-US" sz="2200" dirty="0" smtClean="0"/>
            <a:t>Integrative Solution (through different business sectors)</a:t>
          </a:r>
          <a:endParaRPr lang="tr-TR" sz="2200" dirty="0" smtClean="0"/>
        </a:p>
      </dgm:t>
    </dgm:pt>
    <dgm:pt modelId="{BD3CC2E9-CC38-4774-9C8F-6F391C43B5E8}" type="parTrans" cxnId="{DD79AC35-F967-47AA-9110-D82685E6723E}">
      <dgm:prSet/>
      <dgm:spPr/>
      <dgm:t>
        <a:bodyPr/>
        <a:lstStyle/>
        <a:p>
          <a:endParaRPr lang="tr-TR"/>
        </a:p>
      </dgm:t>
    </dgm:pt>
    <dgm:pt modelId="{297E9401-82CD-4A47-801F-39FA25AAA2F3}" type="sibTrans" cxnId="{DD79AC35-F967-47AA-9110-D82685E6723E}">
      <dgm:prSet/>
      <dgm:spPr/>
      <dgm:t>
        <a:bodyPr/>
        <a:lstStyle/>
        <a:p>
          <a:endParaRPr lang="tr-TR"/>
        </a:p>
      </dgm:t>
    </dgm:pt>
    <dgm:pt modelId="{0CE02A15-0FF7-4EF9-B281-4CE1BA87D96B}">
      <dgm:prSet custT="1"/>
      <dgm:spPr/>
      <dgm:t>
        <a:bodyPr/>
        <a:lstStyle/>
        <a:p>
          <a:pPr>
            <a:spcAft>
              <a:spcPts val="600"/>
            </a:spcAft>
          </a:pPr>
          <a:r>
            <a:rPr lang="en-US" sz="2200" dirty="0" smtClean="0"/>
            <a:t>Systemic Change to Specific Societal/Environmental Problem</a:t>
          </a:r>
          <a:endParaRPr lang="tr-TR" sz="2200" dirty="0" smtClean="0"/>
        </a:p>
      </dgm:t>
    </dgm:pt>
    <dgm:pt modelId="{BDB3D3B2-A26B-4CAE-990D-B80C2B3E9654}" type="parTrans" cxnId="{54F774B2-5B95-43C8-8A0A-784E83C8C999}">
      <dgm:prSet/>
      <dgm:spPr/>
      <dgm:t>
        <a:bodyPr/>
        <a:lstStyle/>
        <a:p>
          <a:endParaRPr lang="tr-TR"/>
        </a:p>
      </dgm:t>
    </dgm:pt>
    <dgm:pt modelId="{DB37DDCF-A990-44AA-88EC-3116009CAA7D}" type="sibTrans" cxnId="{54F774B2-5B95-43C8-8A0A-784E83C8C999}">
      <dgm:prSet/>
      <dgm:spPr/>
      <dgm:t>
        <a:bodyPr/>
        <a:lstStyle/>
        <a:p>
          <a:endParaRPr lang="tr-TR"/>
        </a:p>
      </dgm:t>
    </dgm:pt>
    <dgm:pt modelId="{BE7A037E-DB6C-44D6-A2FE-5E94DB5B06F1}">
      <dgm:prSet custT="1"/>
      <dgm:spPr/>
      <dgm:t>
        <a:bodyPr/>
        <a:lstStyle/>
        <a:p>
          <a:pPr>
            <a:spcAft>
              <a:spcPts val="600"/>
            </a:spcAft>
          </a:pPr>
          <a:r>
            <a:rPr lang="en-US" sz="2200" dirty="0" smtClean="0"/>
            <a:t>Best CSR Practices in Various Business Sectors</a:t>
          </a:r>
          <a:endParaRPr lang="tr-TR" sz="2200" dirty="0" smtClean="0"/>
        </a:p>
      </dgm:t>
    </dgm:pt>
    <dgm:pt modelId="{7155C12E-D0D6-473C-9C62-2B2CDD163FFC}" type="parTrans" cxnId="{4F944368-62A3-4A72-8CE0-8021D5D88943}">
      <dgm:prSet/>
      <dgm:spPr/>
      <dgm:t>
        <a:bodyPr/>
        <a:lstStyle/>
        <a:p>
          <a:endParaRPr lang="tr-TR"/>
        </a:p>
      </dgm:t>
    </dgm:pt>
    <dgm:pt modelId="{3C793EF2-32F0-461D-A817-1AE6D12C1A85}" type="sibTrans" cxnId="{4F944368-62A3-4A72-8CE0-8021D5D88943}">
      <dgm:prSet/>
      <dgm:spPr/>
      <dgm:t>
        <a:bodyPr/>
        <a:lstStyle/>
        <a:p>
          <a:endParaRPr lang="tr-TR"/>
        </a:p>
      </dgm:t>
    </dgm:pt>
    <dgm:pt modelId="{9961D71C-68BD-48C4-963F-720A6EE31C9C}">
      <dgm:prSet custT="1"/>
      <dgm:spPr/>
      <dgm:t>
        <a:bodyPr/>
        <a:lstStyle/>
        <a:p>
          <a:pPr>
            <a:spcAft>
              <a:spcPts val="600"/>
            </a:spcAft>
          </a:pPr>
          <a:r>
            <a:rPr lang="en-US" sz="2200" dirty="0" smtClean="0"/>
            <a:t>Successful CSR Implementation: Good Planning &amp; Practice</a:t>
          </a:r>
          <a:endParaRPr lang="tr-TR" sz="2200" dirty="0" smtClean="0"/>
        </a:p>
      </dgm:t>
    </dgm:pt>
    <dgm:pt modelId="{43F97042-9DDC-4F65-B403-84220CC0B1B5}" type="parTrans" cxnId="{E1A3C7BF-73FE-441F-A128-3BA55B51627E}">
      <dgm:prSet/>
      <dgm:spPr/>
      <dgm:t>
        <a:bodyPr/>
        <a:lstStyle/>
        <a:p>
          <a:endParaRPr lang="tr-TR"/>
        </a:p>
      </dgm:t>
    </dgm:pt>
    <dgm:pt modelId="{1CE146C3-9A0E-4BB0-A49E-9B048A56D726}" type="sibTrans" cxnId="{E1A3C7BF-73FE-441F-A128-3BA55B51627E}">
      <dgm:prSet/>
      <dgm:spPr/>
      <dgm:t>
        <a:bodyPr/>
        <a:lstStyle/>
        <a:p>
          <a:endParaRPr lang="tr-TR"/>
        </a:p>
      </dgm:t>
    </dgm:pt>
    <dgm:pt modelId="{0CCA5EFA-CA92-4E73-846A-7ACB9DA305DA}" type="pres">
      <dgm:prSet presAssocID="{6C106860-2D29-46D6-8974-B975D84363EB}" presName="vert0" presStyleCnt="0">
        <dgm:presLayoutVars>
          <dgm:dir/>
          <dgm:animOne val="branch"/>
          <dgm:animLvl val="lvl"/>
        </dgm:presLayoutVars>
      </dgm:prSet>
      <dgm:spPr/>
      <dgm:t>
        <a:bodyPr/>
        <a:lstStyle/>
        <a:p>
          <a:endParaRPr lang="tr-TR"/>
        </a:p>
      </dgm:t>
    </dgm:pt>
    <dgm:pt modelId="{823F96B6-E4A3-485F-ADEE-73594469C158}" type="pres">
      <dgm:prSet presAssocID="{DB7BFDE9-E517-4847-B365-5822846EA462}" presName="thickLine" presStyleLbl="alignNode1" presStyleIdx="0" presStyleCnt="6"/>
      <dgm:spPr/>
    </dgm:pt>
    <dgm:pt modelId="{33B99B13-3D54-4D59-8B02-9406482EBC05}" type="pres">
      <dgm:prSet presAssocID="{DB7BFDE9-E517-4847-B365-5822846EA462}" presName="horz1" presStyleCnt="0"/>
      <dgm:spPr/>
    </dgm:pt>
    <dgm:pt modelId="{D22C3292-378F-44D7-9634-56280FCF1262}" type="pres">
      <dgm:prSet presAssocID="{DB7BFDE9-E517-4847-B365-5822846EA462}" presName="tx1" presStyleLbl="revTx" presStyleIdx="0" presStyleCnt="6"/>
      <dgm:spPr/>
      <dgm:t>
        <a:bodyPr/>
        <a:lstStyle/>
        <a:p>
          <a:endParaRPr lang="tr-TR"/>
        </a:p>
      </dgm:t>
    </dgm:pt>
    <dgm:pt modelId="{5A3C5B9E-CCCF-4528-889B-B391692BAAA4}" type="pres">
      <dgm:prSet presAssocID="{DB7BFDE9-E517-4847-B365-5822846EA462}" presName="vert1" presStyleCnt="0"/>
      <dgm:spPr/>
    </dgm:pt>
    <dgm:pt modelId="{22FB5EC2-294F-4BE9-9C68-E65E2D5FFFAC}" type="pres">
      <dgm:prSet presAssocID="{C6A300D4-80F0-4224-ACCB-7AD55F5A24BB}" presName="thickLine" presStyleLbl="alignNode1" presStyleIdx="1" presStyleCnt="6"/>
      <dgm:spPr/>
    </dgm:pt>
    <dgm:pt modelId="{EC6ACE2A-3A7D-4548-A0D7-B5817A28B0C9}" type="pres">
      <dgm:prSet presAssocID="{C6A300D4-80F0-4224-ACCB-7AD55F5A24BB}" presName="horz1" presStyleCnt="0"/>
      <dgm:spPr/>
    </dgm:pt>
    <dgm:pt modelId="{9B5D38AE-39FF-4DE6-AF92-A85DE1E6DB1A}" type="pres">
      <dgm:prSet presAssocID="{C6A300D4-80F0-4224-ACCB-7AD55F5A24BB}" presName="tx1" presStyleLbl="revTx" presStyleIdx="1" presStyleCnt="6"/>
      <dgm:spPr/>
      <dgm:t>
        <a:bodyPr/>
        <a:lstStyle/>
        <a:p>
          <a:endParaRPr lang="tr-TR"/>
        </a:p>
      </dgm:t>
    </dgm:pt>
    <dgm:pt modelId="{CFCFEBBD-746C-42B4-8CB8-53CC24A226BF}" type="pres">
      <dgm:prSet presAssocID="{C6A300D4-80F0-4224-ACCB-7AD55F5A24BB}" presName="vert1" presStyleCnt="0"/>
      <dgm:spPr/>
    </dgm:pt>
    <dgm:pt modelId="{5FBB1625-F0C1-4CED-8879-3A15BE778AFC}" type="pres">
      <dgm:prSet presAssocID="{BDFBEEE4-BB07-4548-9139-4D7607AE183F}" presName="thickLine" presStyleLbl="alignNode1" presStyleIdx="2" presStyleCnt="6"/>
      <dgm:spPr/>
    </dgm:pt>
    <dgm:pt modelId="{6C04AD74-A520-4E14-936D-0C4371D4D235}" type="pres">
      <dgm:prSet presAssocID="{BDFBEEE4-BB07-4548-9139-4D7607AE183F}" presName="horz1" presStyleCnt="0"/>
      <dgm:spPr/>
    </dgm:pt>
    <dgm:pt modelId="{F8BB5E14-41C6-43B6-B385-09984A805E63}" type="pres">
      <dgm:prSet presAssocID="{BDFBEEE4-BB07-4548-9139-4D7607AE183F}" presName="tx1" presStyleLbl="revTx" presStyleIdx="2" presStyleCnt="6"/>
      <dgm:spPr/>
      <dgm:t>
        <a:bodyPr/>
        <a:lstStyle/>
        <a:p>
          <a:endParaRPr lang="tr-TR"/>
        </a:p>
      </dgm:t>
    </dgm:pt>
    <dgm:pt modelId="{BBF873FD-6CE0-49E0-95FA-FFFA6A83049D}" type="pres">
      <dgm:prSet presAssocID="{BDFBEEE4-BB07-4548-9139-4D7607AE183F}" presName="vert1" presStyleCnt="0"/>
      <dgm:spPr/>
    </dgm:pt>
    <dgm:pt modelId="{4F7BEFFF-604C-411A-8447-67D3A7184136}" type="pres">
      <dgm:prSet presAssocID="{0CE02A15-0FF7-4EF9-B281-4CE1BA87D96B}" presName="thickLine" presStyleLbl="alignNode1" presStyleIdx="3" presStyleCnt="6"/>
      <dgm:spPr/>
    </dgm:pt>
    <dgm:pt modelId="{F6D44771-3E37-4807-9959-9FA3D0B9F3B1}" type="pres">
      <dgm:prSet presAssocID="{0CE02A15-0FF7-4EF9-B281-4CE1BA87D96B}" presName="horz1" presStyleCnt="0"/>
      <dgm:spPr/>
    </dgm:pt>
    <dgm:pt modelId="{AC982035-CAB4-4366-ABCD-D7A520087690}" type="pres">
      <dgm:prSet presAssocID="{0CE02A15-0FF7-4EF9-B281-4CE1BA87D96B}" presName="tx1" presStyleLbl="revTx" presStyleIdx="3" presStyleCnt="6"/>
      <dgm:spPr/>
      <dgm:t>
        <a:bodyPr/>
        <a:lstStyle/>
        <a:p>
          <a:endParaRPr lang="tr-TR"/>
        </a:p>
      </dgm:t>
    </dgm:pt>
    <dgm:pt modelId="{1075B71A-301F-462A-9D3F-61F71B1915C0}" type="pres">
      <dgm:prSet presAssocID="{0CE02A15-0FF7-4EF9-B281-4CE1BA87D96B}" presName="vert1" presStyleCnt="0"/>
      <dgm:spPr/>
    </dgm:pt>
    <dgm:pt modelId="{FDB82DB8-62BB-4165-9352-6C40DD4965F5}" type="pres">
      <dgm:prSet presAssocID="{BE7A037E-DB6C-44D6-A2FE-5E94DB5B06F1}" presName="thickLine" presStyleLbl="alignNode1" presStyleIdx="4" presStyleCnt="6"/>
      <dgm:spPr/>
    </dgm:pt>
    <dgm:pt modelId="{81EA49B7-DDB8-4A78-838E-935698613EEB}" type="pres">
      <dgm:prSet presAssocID="{BE7A037E-DB6C-44D6-A2FE-5E94DB5B06F1}" presName="horz1" presStyleCnt="0"/>
      <dgm:spPr/>
    </dgm:pt>
    <dgm:pt modelId="{B730A044-BE8B-4B7F-BF45-2E6A0145852C}" type="pres">
      <dgm:prSet presAssocID="{BE7A037E-DB6C-44D6-A2FE-5E94DB5B06F1}" presName="tx1" presStyleLbl="revTx" presStyleIdx="4" presStyleCnt="6"/>
      <dgm:spPr/>
      <dgm:t>
        <a:bodyPr/>
        <a:lstStyle/>
        <a:p>
          <a:endParaRPr lang="tr-TR"/>
        </a:p>
      </dgm:t>
    </dgm:pt>
    <dgm:pt modelId="{0207A482-E169-4569-87D8-7EDC4A7EAC8B}" type="pres">
      <dgm:prSet presAssocID="{BE7A037E-DB6C-44D6-A2FE-5E94DB5B06F1}" presName="vert1" presStyleCnt="0"/>
      <dgm:spPr/>
    </dgm:pt>
    <dgm:pt modelId="{A1FFB0C1-A64B-462B-878D-7C9D96B5AD3D}" type="pres">
      <dgm:prSet presAssocID="{9961D71C-68BD-48C4-963F-720A6EE31C9C}" presName="thickLine" presStyleLbl="alignNode1" presStyleIdx="5" presStyleCnt="6"/>
      <dgm:spPr/>
    </dgm:pt>
    <dgm:pt modelId="{EFF42963-0A51-49CB-A7AB-F940A831EACC}" type="pres">
      <dgm:prSet presAssocID="{9961D71C-68BD-48C4-963F-720A6EE31C9C}" presName="horz1" presStyleCnt="0"/>
      <dgm:spPr/>
    </dgm:pt>
    <dgm:pt modelId="{0FB62B31-5646-4F7C-8981-8E8E2CB83604}" type="pres">
      <dgm:prSet presAssocID="{9961D71C-68BD-48C4-963F-720A6EE31C9C}" presName="tx1" presStyleLbl="revTx" presStyleIdx="5" presStyleCnt="6"/>
      <dgm:spPr/>
      <dgm:t>
        <a:bodyPr/>
        <a:lstStyle/>
        <a:p>
          <a:endParaRPr lang="tr-TR"/>
        </a:p>
      </dgm:t>
    </dgm:pt>
    <dgm:pt modelId="{434450DA-5921-4E06-AAA5-DAB26699F5DD}" type="pres">
      <dgm:prSet presAssocID="{9961D71C-68BD-48C4-963F-720A6EE31C9C}" presName="vert1" presStyleCnt="0"/>
      <dgm:spPr/>
    </dgm:pt>
  </dgm:ptLst>
  <dgm:cxnLst>
    <dgm:cxn modelId="{3082236B-2327-41BC-8FBA-9392F464B53A}" type="presOf" srcId="{BDFBEEE4-BB07-4548-9139-4D7607AE183F}" destId="{F8BB5E14-41C6-43B6-B385-09984A805E63}" srcOrd="0" destOrd="0" presId="urn:microsoft.com/office/officeart/2008/layout/LinedList"/>
    <dgm:cxn modelId="{54F774B2-5B95-43C8-8A0A-784E83C8C999}" srcId="{6C106860-2D29-46D6-8974-B975D84363EB}" destId="{0CE02A15-0FF7-4EF9-B281-4CE1BA87D96B}" srcOrd="3" destOrd="0" parTransId="{BDB3D3B2-A26B-4CAE-990D-B80C2B3E9654}" sibTransId="{DB37DDCF-A990-44AA-88EC-3116009CAA7D}"/>
    <dgm:cxn modelId="{F2C1D255-49B9-4D03-904C-3574C0D8674D}" type="presOf" srcId="{C6A300D4-80F0-4224-ACCB-7AD55F5A24BB}" destId="{9B5D38AE-39FF-4DE6-AF92-A85DE1E6DB1A}" srcOrd="0" destOrd="0" presId="urn:microsoft.com/office/officeart/2008/layout/LinedList"/>
    <dgm:cxn modelId="{CE797D5D-B2A5-4EC9-8886-B9AEF8A3B232}" srcId="{6C106860-2D29-46D6-8974-B975D84363EB}" destId="{DB7BFDE9-E517-4847-B365-5822846EA462}" srcOrd="0" destOrd="0" parTransId="{F89663B9-CDDB-41BC-91E6-CD3E9D9D6555}" sibTransId="{600D9C44-D7E5-44E2-8A3D-83139BBF7ED0}"/>
    <dgm:cxn modelId="{4F944368-62A3-4A72-8CE0-8021D5D88943}" srcId="{6C106860-2D29-46D6-8974-B975D84363EB}" destId="{BE7A037E-DB6C-44D6-A2FE-5E94DB5B06F1}" srcOrd="4" destOrd="0" parTransId="{7155C12E-D0D6-473C-9C62-2B2CDD163FFC}" sibTransId="{3C793EF2-32F0-461D-A817-1AE6D12C1A85}"/>
    <dgm:cxn modelId="{DD79AC35-F967-47AA-9110-D82685E6723E}" srcId="{6C106860-2D29-46D6-8974-B975D84363EB}" destId="{BDFBEEE4-BB07-4548-9139-4D7607AE183F}" srcOrd="2" destOrd="0" parTransId="{BD3CC2E9-CC38-4774-9C8F-6F391C43B5E8}" sibTransId="{297E9401-82CD-4A47-801F-39FA25AAA2F3}"/>
    <dgm:cxn modelId="{E1A3C7BF-73FE-441F-A128-3BA55B51627E}" srcId="{6C106860-2D29-46D6-8974-B975D84363EB}" destId="{9961D71C-68BD-48C4-963F-720A6EE31C9C}" srcOrd="5" destOrd="0" parTransId="{43F97042-9DDC-4F65-B403-84220CC0B1B5}" sibTransId="{1CE146C3-9A0E-4BB0-A49E-9B048A56D726}"/>
    <dgm:cxn modelId="{D581F644-5EDC-4E65-8454-8609F6E6DDD2}" type="presOf" srcId="{DB7BFDE9-E517-4847-B365-5822846EA462}" destId="{D22C3292-378F-44D7-9634-56280FCF1262}" srcOrd="0" destOrd="0" presId="urn:microsoft.com/office/officeart/2008/layout/LinedList"/>
    <dgm:cxn modelId="{100F5608-7D76-4D82-B83F-5770EDE27A99}" type="presOf" srcId="{BE7A037E-DB6C-44D6-A2FE-5E94DB5B06F1}" destId="{B730A044-BE8B-4B7F-BF45-2E6A0145852C}" srcOrd="0" destOrd="0" presId="urn:microsoft.com/office/officeart/2008/layout/LinedList"/>
    <dgm:cxn modelId="{16F322CA-018E-4630-B5A2-6AAC20A381F8}" srcId="{6C106860-2D29-46D6-8974-B975D84363EB}" destId="{C6A300D4-80F0-4224-ACCB-7AD55F5A24BB}" srcOrd="1" destOrd="0" parTransId="{5832C135-166F-46DC-BC96-830A2446060F}" sibTransId="{25FD239D-06FF-4B38-8693-94E591652A67}"/>
    <dgm:cxn modelId="{02C80171-E1D6-4E26-A497-6341D74FE883}" type="presOf" srcId="{9961D71C-68BD-48C4-963F-720A6EE31C9C}" destId="{0FB62B31-5646-4F7C-8981-8E8E2CB83604}" srcOrd="0" destOrd="0" presId="urn:microsoft.com/office/officeart/2008/layout/LinedList"/>
    <dgm:cxn modelId="{1C052942-4CDE-4D6A-B27C-9CA9E98CE98B}" type="presOf" srcId="{6C106860-2D29-46D6-8974-B975D84363EB}" destId="{0CCA5EFA-CA92-4E73-846A-7ACB9DA305DA}" srcOrd="0" destOrd="0" presId="urn:microsoft.com/office/officeart/2008/layout/LinedList"/>
    <dgm:cxn modelId="{905DF390-B2D0-476F-95F2-E311F91E2059}" type="presOf" srcId="{0CE02A15-0FF7-4EF9-B281-4CE1BA87D96B}" destId="{AC982035-CAB4-4366-ABCD-D7A520087690}" srcOrd="0" destOrd="0" presId="urn:microsoft.com/office/officeart/2008/layout/LinedList"/>
    <dgm:cxn modelId="{2B4BDC73-9CEA-493E-BB8A-1198DABFB170}" type="presParOf" srcId="{0CCA5EFA-CA92-4E73-846A-7ACB9DA305DA}" destId="{823F96B6-E4A3-485F-ADEE-73594469C158}" srcOrd="0" destOrd="0" presId="urn:microsoft.com/office/officeart/2008/layout/LinedList"/>
    <dgm:cxn modelId="{7E0F99FE-B035-4355-9B02-B5E526CF6F58}" type="presParOf" srcId="{0CCA5EFA-CA92-4E73-846A-7ACB9DA305DA}" destId="{33B99B13-3D54-4D59-8B02-9406482EBC05}" srcOrd="1" destOrd="0" presId="urn:microsoft.com/office/officeart/2008/layout/LinedList"/>
    <dgm:cxn modelId="{4EBA52F5-3B03-4D4B-B57F-C6E838DCDC75}" type="presParOf" srcId="{33B99B13-3D54-4D59-8B02-9406482EBC05}" destId="{D22C3292-378F-44D7-9634-56280FCF1262}" srcOrd="0" destOrd="0" presId="urn:microsoft.com/office/officeart/2008/layout/LinedList"/>
    <dgm:cxn modelId="{18F6BBC7-1CBC-4984-A14C-7CD651AE5C2C}" type="presParOf" srcId="{33B99B13-3D54-4D59-8B02-9406482EBC05}" destId="{5A3C5B9E-CCCF-4528-889B-B391692BAAA4}" srcOrd="1" destOrd="0" presId="urn:microsoft.com/office/officeart/2008/layout/LinedList"/>
    <dgm:cxn modelId="{4F0047BA-7125-402C-BCA2-96C1F61366DA}" type="presParOf" srcId="{0CCA5EFA-CA92-4E73-846A-7ACB9DA305DA}" destId="{22FB5EC2-294F-4BE9-9C68-E65E2D5FFFAC}" srcOrd="2" destOrd="0" presId="urn:microsoft.com/office/officeart/2008/layout/LinedList"/>
    <dgm:cxn modelId="{F5790CFA-C0C6-494D-AD95-20D02EC5A5D7}" type="presParOf" srcId="{0CCA5EFA-CA92-4E73-846A-7ACB9DA305DA}" destId="{EC6ACE2A-3A7D-4548-A0D7-B5817A28B0C9}" srcOrd="3" destOrd="0" presId="urn:microsoft.com/office/officeart/2008/layout/LinedList"/>
    <dgm:cxn modelId="{D5C5227D-4203-4C6C-AE06-0CF47C1D810F}" type="presParOf" srcId="{EC6ACE2A-3A7D-4548-A0D7-B5817A28B0C9}" destId="{9B5D38AE-39FF-4DE6-AF92-A85DE1E6DB1A}" srcOrd="0" destOrd="0" presId="urn:microsoft.com/office/officeart/2008/layout/LinedList"/>
    <dgm:cxn modelId="{91A2C71D-5608-4CA4-B9C3-D8232B7DD5F3}" type="presParOf" srcId="{EC6ACE2A-3A7D-4548-A0D7-B5817A28B0C9}" destId="{CFCFEBBD-746C-42B4-8CB8-53CC24A226BF}" srcOrd="1" destOrd="0" presId="urn:microsoft.com/office/officeart/2008/layout/LinedList"/>
    <dgm:cxn modelId="{F9A873ED-C938-495A-BF9B-BE457B116C6B}" type="presParOf" srcId="{0CCA5EFA-CA92-4E73-846A-7ACB9DA305DA}" destId="{5FBB1625-F0C1-4CED-8879-3A15BE778AFC}" srcOrd="4" destOrd="0" presId="urn:microsoft.com/office/officeart/2008/layout/LinedList"/>
    <dgm:cxn modelId="{E7456F5A-8C2B-4D21-AA94-EA92E0DAA7FD}" type="presParOf" srcId="{0CCA5EFA-CA92-4E73-846A-7ACB9DA305DA}" destId="{6C04AD74-A520-4E14-936D-0C4371D4D235}" srcOrd="5" destOrd="0" presId="urn:microsoft.com/office/officeart/2008/layout/LinedList"/>
    <dgm:cxn modelId="{8B4003F9-79AE-468E-9CDB-9894D8A1D2FF}" type="presParOf" srcId="{6C04AD74-A520-4E14-936D-0C4371D4D235}" destId="{F8BB5E14-41C6-43B6-B385-09984A805E63}" srcOrd="0" destOrd="0" presId="urn:microsoft.com/office/officeart/2008/layout/LinedList"/>
    <dgm:cxn modelId="{0CDF2652-0A8C-49F0-9D13-E339E9C984C6}" type="presParOf" srcId="{6C04AD74-A520-4E14-936D-0C4371D4D235}" destId="{BBF873FD-6CE0-49E0-95FA-FFFA6A83049D}" srcOrd="1" destOrd="0" presId="urn:microsoft.com/office/officeart/2008/layout/LinedList"/>
    <dgm:cxn modelId="{C05C070C-DCB2-44F8-B2F6-040E4680DAEF}" type="presParOf" srcId="{0CCA5EFA-CA92-4E73-846A-7ACB9DA305DA}" destId="{4F7BEFFF-604C-411A-8447-67D3A7184136}" srcOrd="6" destOrd="0" presId="urn:microsoft.com/office/officeart/2008/layout/LinedList"/>
    <dgm:cxn modelId="{193E9295-841A-4CDF-B5B5-CF6BAAEF54FE}" type="presParOf" srcId="{0CCA5EFA-CA92-4E73-846A-7ACB9DA305DA}" destId="{F6D44771-3E37-4807-9959-9FA3D0B9F3B1}" srcOrd="7" destOrd="0" presId="urn:microsoft.com/office/officeart/2008/layout/LinedList"/>
    <dgm:cxn modelId="{D89636B2-3A48-4C97-8F88-42C3FBA0D12D}" type="presParOf" srcId="{F6D44771-3E37-4807-9959-9FA3D0B9F3B1}" destId="{AC982035-CAB4-4366-ABCD-D7A520087690}" srcOrd="0" destOrd="0" presId="urn:microsoft.com/office/officeart/2008/layout/LinedList"/>
    <dgm:cxn modelId="{FC32AF3D-D258-48B0-AB52-FD0224BD29AB}" type="presParOf" srcId="{F6D44771-3E37-4807-9959-9FA3D0B9F3B1}" destId="{1075B71A-301F-462A-9D3F-61F71B1915C0}" srcOrd="1" destOrd="0" presId="urn:microsoft.com/office/officeart/2008/layout/LinedList"/>
    <dgm:cxn modelId="{80CC5E24-410F-42B3-991D-DD2C8B699F80}" type="presParOf" srcId="{0CCA5EFA-CA92-4E73-846A-7ACB9DA305DA}" destId="{FDB82DB8-62BB-4165-9352-6C40DD4965F5}" srcOrd="8" destOrd="0" presId="urn:microsoft.com/office/officeart/2008/layout/LinedList"/>
    <dgm:cxn modelId="{66E732A5-6CD3-4D8B-AA85-4250F91272D3}" type="presParOf" srcId="{0CCA5EFA-CA92-4E73-846A-7ACB9DA305DA}" destId="{81EA49B7-DDB8-4A78-838E-935698613EEB}" srcOrd="9" destOrd="0" presId="urn:microsoft.com/office/officeart/2008/layout/LinedList"/>
    <dgm:cxn modelId="{6DFA6C85-E112-4AFD-A3EF-709EF8CA27F9}" type="presParOf" srcId="{81EA49B7-DDB8-4A78-838E-935698613EEB}" destId="{B730A044-BE8B-4B7F-BF45-2E6A0145852C}" srcOrd="0" destOrd="0" presId="urn:microsoft.com/office/officeart/2008/layout/LinedList"/>
    <dgm:cxn modelId="{B3A7B932-BE3A-487A-B520-03E24B7295C0}" type="presParOf" srcId="{81EA49B7-DDB8-4A78-838E-935698613EEB}" destId="{0207A482-E169-4569-87D8-7EDC4A7EAC8B}" srcOrd="1" destOrd="0" presId="urn:microsoft.com/office/officeart/2008/layout/LinedList"/>
    <dgm:cxn modelId="{1CCCCA0F-80A2-4765-8FC1-F546F2552A6A}" type="presParOf" srcId="{0CCA5EFA-CA92-4E73-846A-7ACB9DA305DA}" destId="{A1FFB0C1-A64B-462B-878D-7C9D96B5AD3D}" srcOrd="10" destOrd="0" presId="urn:microsoft.com/office/officeart/2008/layout/LinedList"/>
    <dgm:cxn modelId="{357593D7-97BD-496D-A40B-A12234B1FF7D}" type="presParOf" srcId="{0CCA5EFA-CA92-4E73-846A-7ACB9DA305DA}" destId="{EFF42963-0A51-49CB-A7AB-F940A831EACC}" srcOrd="11" destOrd="0" presId="urn:microsoft.com/office/officeart/2008/layout/LinedList"/>
    <dgm:cxn modelId="{864C1E31-8EBC-4664-8949-AE607558F362}" type="presParOf" srcId="{EFF42963-0A51-49CB-A7AB-F940A831EACC}" destId="{0FB62B31-5646-4F7C-8981-8E8E2CB83604}" srcOrd="0" destOrd="0" presId="urn:microsoft.com/office/officeart/2008/layout/LinedList"/>
    <dgm:cxn modelId="{0A83FCFE-7A0C-4BD8-8EA4-6D37C888CFE9}" type="presParOf" srcId="{EFF42963-0A51-49CB-A7AB-F940A831EACC}" destId="{434450DA-5921-4E06-AAA5-DAB26699F5DD}"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3FA00B-3D7A-42BA-912D-CADBCCDDC786}">
      <dsp:nvSpPr>
        <dsp:cNvPr id="0" name=""/>
        <dsp:cNvSpPr/>
      </dsp:nvSpPr>
      <dsp:spPr>
        <a:xfrm>
          <a:off x="4736948" y="2044852"/>
          <a:ext cx="1615334" cy="165534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err="1" smtClean="0"/>
            <a:t>Societal</a:t>
          </a:r>
          <a:r>
            <a:rPr lang="tr-TR" sz="1800" b="1" kern="1200" dirty="0" smtClean="0"/>
            <a:t> </a:t>
          </a:r>
          <a:r>
            <a:rPr lang="tr-TR" sz="1800" b="1" kern="1200" dirty="0" err="1" smtClean="0"/>
            <a:t>Problems</a:t>
          </a:r>
          <a:endParaRPr lang="tr-TR" sz="1800" b="1" kern="1200" dirty="0"/>
        </a:p>
      </dsp:txBody>
      <dsp:txXfrm>
        <a:off x="4973508" y="2287272"/>
        <a:ext cx="1142214" cy="1170506"/>
      </dsp:txXfrm>
    </dsp:sp>
    <dsp:sp modelId="{5D7C723E-E2BA-43E9-AA2B-CE69D36BA3FD}">
      <dsp:nvSpPr>
        <dsp:cNvPr id="0" name=""/>
        <dsp:cNvSpPr/>
      </dsp:nvSpPr>
      <dsp:spPr>
        <a:xfrm rot="16200000">
          <a:off x="5141683" y="1633111"/>
          <a:ext cx="805865" cy="17615"/>
        </a:xfrm>
        <a:custGeom>
          <a:avLst/>
          <a:gdLst/>
          <a:ahLst/>
          <a:cxnLst/>
          <a:rect l="0" t="0" r="0" b="0"/>
          <a:pathLst>
            <a:path>
              <a:moveTo>
                <a:pt x="0" y="8807"/>
              </a:moveTo>
              <a:lnTo>
                <a:pt x="805865"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b="1" kern="1200" dirty="0">
            <a:solidFill>
              <a:schemeClr val="tx1">
                <a:lumMod val="85000"/>
                <a:lumOff val="15000"/>
              </a:schemeClr>
            </a:solidFill>
          </a:endParaRPr>
        </a:p>
      </dsp:txBody>
      <dsp:txXfrm>
        <a:off x="5524469" y="1621772"/>
        <a:ext cx="40293" cy="40293"/>
      </dsp:txXfrm>
    </dsp:sp>
    <dsp:sp modelId="{308043B8-AFF5-49AC-B82D-4FF303CCBA90}">
      <dsp:nvSpPr>
        <dsp:cNvPr id="0" name=""/>
        <dsp:cNvSpPr/>
      </dsp:nvSpPr>
      <dsp:spPr>
        <a:xfrm>
          <a:off x="4860446" y="-67517"/>
          <a:ext cx="1368339" cy="1306503"/>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err="1" smtClean="0"/>
            <a:t>Education</a:t>
          </a:r>
          <a:endParaRPr lang="tr-TR" sz="1400" b="1" kern="1200" dirty="0"/>
        </a:p>
      </dsp:txBody>
      <dsp:txXfrm>
        <a:off x="5060835" y="123816"/>
        <a:ext cx="967561" cy="923837"/>
      </dsp:txXfrm>
    </dsp:sp>
    <dsp:sp modelId="{FA8A5A7B-3D99-496E-A87B-C767DC452C4D}">
      <dsp:nvSpPr>
        <dsp:cNvPr id="0" name=""/>
        <dsp:cNvSpPr/>
      </dsp:nvSpPr>
      <dsp:spPr>
        <a:xfrm rot="18360000">
          <a:off x="5851834" y="1856161"/>
          <a:ext cx="849628" cy="17615"/>
        </a:xfrm>
        <a:custGeom>
          <a:avLst/>
          <a:gdLst/>
          <a:ahLst/>
          <a:cxnLst/>
          <a:rect l="0" t="0" r="0" b="0"/>
          <a:pathLst>
            <a:path>
              <a:moveTo>
                <a:pt x="0" y="8807"/>
              </a:moveTo>
              <a:lnTo>
                <a:pt x="849628"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tx1">
                <a:lumMod val="85000"/>
                <a:lumOff val="15000"/>
              </a:schemeClr>
            </a:solidFill>
          </a:endParaRPr>
        </a:p>
      </dsp:txBody>
      <dsp:txXfrm>
        <a:off x="6255408" y="1843727"/>
        <a:ext cx="42481" cy="42481"/>
      </dsp:txXfrm>
    </dsp:sp>
    <dsp:sp modelId="{051369CB-6BDC-44AA-8C11-432F73B05B7B}">
      <dsp:nvSpPr>
        <dsp:cNvPr id="0" name=""/>
        <dsp:cNvSpPr/>
      </dsp:nvSpPr>
      <dsp:spPr>
        <a:xfrm>
          <a:off x="6261052" y="411549"/>
          <a:ext cx="1255411" cy="1221845"/>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err="1" smtClean="0"/>
            <a:t>Health</a:t>
          </a:r>
          <a:endParaRPr lang="tr-TR" sz="1400" b="1" kern="1200" dirty="0" smtClean="0"/>
        </a:p>
      </dsp:txBody>
      <dsp:txXfrm>
        <a:off x="6444903" y="590484"/>
        <a:ext cx="887709" cy="863975"/>
      </dsp:txXfrm>
    </dsp:sp>
    <dsp:sp modelId="{E445E66D-BE5E-46D6-B6AC-9C4FBFABF7CD}">
      <dsp:nvSpPr>
        <dsp:cNvPr id="0" name=""/>
        <dsp:cNvSpPr/>
      </dsp:nvSpPr>
      <dsp:spPr>
        <a:xfrm rot="20520000">
          <a:off x="6293679" y="2482041"/>
          <a:ext cx="851232" cy="17615"/>
        </a:xfrm>
        <a:custGeom>
          <a:avLst/>
          <a:gdLst/>
          <a:ahLst/>
          <a:cxnLst/>
          <a:rect l="0" t="0" r="0" b="0"/>
          <a:pathLst>
            <a:path>
              <a:moveTo>
                <a:pt x="0" y="8807"/>
              </a:moveTo>
              <a:lnTo>
                <a:pt x="851232"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tx1">
                <a:lumMod val="85000"/>
                <a:lumOff val="15000"/>
              </a:schemeClr>
            </a:solidFill>
          </a:endParaRPr>
        </a:p>
      </dsp:txBody>
      <dsp:txXfrm>
        <a:off x="6698015" y="2469567"/>
        <a:ext cx="42561" cy="42561"/>
      </dsp:txXfrm>
    </dsp:sp>
    <dsp:sp modelId="{37D6A01E-6BE5-458C-9320-B514CFDE00BC}">
      <dsp:nvSpPr>
        <dsp:cNvPr id="0" name=""/>
        <dsp:cNvSpPr/>
      </dsp:nvSpPr>
      <dsp:spPr>
        <a:xfrm>
          <a:off x="7091777" y="1554945"/>
          <a:ext cx="1255411" cy="1221845"/>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b="1" kern="1200" dirty="0" err="1" smtClean="0"/>
            <a:t>Environment</a:t>
          </a:r>
          <a:r>
            <a:rPr lang="tr-TR" sz="1200" b="1" kern="1200" dirty="0" smtClean="0"/>
            <a:t> </a:t>
          </a:r>
          <a:r>
            <a:rPr lang="tr-TR" sz="1400" b="1" kern="1200" dirty="0" err="1" smtClean="0"/>
            <a:t>and</a:t>
          </a:r>
          <a:r>
            <a:rPr lang="tr-TR" sz="1400" b="1" kern="1200" dirty="0" smtClean="0"/>
            <a:t> </a:t>
          </a:r>
          <a:r>
            <a:rPr lang="tr-TR" sz="1400" b="1" kern="1200" dirty="0" err="1" smtClean="0"/>
            <a:t>Climate</a:t>
          </a:r>
          <a:r>
            <a:rPr lang="tr-TR" sz="1400" b="1" kern="1200" dirty="0" smtClean="0"/>
            <a:t> </a:t>
          </a:r>
          <a:r>
            <a:rPr lang="tr-TR" sz="1400" b="1" kern="1200" dirty="0" err="1" smtClean="0"/>
            <a:t>Change</a:t>
          </a:r>
          <a:endParaRPr lang="tr-TR" sz="1400" b="1" kern="1200" dirty="0" smtClean="0"/>
        </a:p>
      </dsp:txBody>
      <dsp:txXfrm>
        <a:off x="7275628" y="1733880"/>
        <a:ext cx="887709" cy="863975"/>
      </dsp:txXfrm>
    </dsp:sp>
    <dsp:sp modelId="{CA0133FC-A695-4827-8F0F-6CB8515B7E48}">
      <dsp:nvSpPr>
        <dsp:cNvPr id="0" name=""/>
        <dsp:cNvSpPr/>
      </dsp:nvSpPr>
      <dsp:spPr>
        <a:xfrm rot="1080000">
          <a:off x="6293679" y="3245394"/>
          <a:ext cx="851232" cy="17615"/>
        </a:xfrm>
        <a:custGeom>
          <a:avLst/>
          <a:gdLst/>
          <a:ahLst/>
          <a:cxnLst/>
          <a:rect l="0" t="0" r="0" b="0"/>
          <a:pathLst>
            <a:path>
              <a:moveTo>
                <a:pt x="0" y="8807"/>
              </a:moveTo>
              <a:lnTo>
                <a:pt x="851232"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tx1">
                <a:lumMod val="85000"/>
                <a:lumOff val="15000"/>
              </a:schemeClr>
            </a:solidFill>
          </a:endParaRPr>
        </a:p>
      </dsp:txBody>
      <dsp:txXfrm>
        <a:off x="6698015" y="3232921"/>
        <a:ext cx="42561" cy="42561"/>
      </dsp:txXfrm>
    </dsp:sp>
    <dsp:sp modelId="{3677B8F5-650B-45F3-A75A-AB902B95AC6B}">
      <dsp:nvSpPr>
        <dsp:cNvPr id="0" name=""/>
        <dsp:cNvSpPr/>
      </dsp:nvSpPr>
      <dsp:spPr>
        <a:xfrm>
          <a:off x="7091777" y="2968259"/>
          <a:ext cx="1255411" cy="1221845"/>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err="1" smtClean="0"/>
            <a:t>Social</a:t>
          </a:r>
          <a:r>
            <a:rPr lang="tr-TR" sz="1400" b="1" kern="1200" dirty="0" smtClean="0"/>
            <a:t> </a:t>
          </a:r>
          <a:r>
            <a:rPr lang="tr-TR" sz="1400" b="1" kern="1200" dirty="0" err="1" smtClean="0"/>
            <a:t>Gender</a:t>
          </a:r>
          <a:r>
            <a:rPr lang="tr-TR" sz="1400" b="1" kern="1200" dirty="0" smtClean="0"/>
            <a:t> </a:t>
          </a:r>
          <a:r>
            <a:rPr lang="tr-TR" sz="1400" b="1" kern="1200" dirty="0" err="1" smtClean="0"/>
            <a:t>Inequality</a:t>
          </a:r>
          <a:endParaRPr lang="tr-TR" sz="1400" b="1" kern="1200" dirty="0" smtClean="0"/>
        </a:p>
      </dsp:txBody>
      <dsp:txXfrm>
        <a:off x="7275628" y="3147194"/>
        <a:ext cx="887709" cy="863975"/>
      </dsp:txXfrm>
    </dsp:sp>
    <dsp:sp modelId="{1A205469-B1C1-420A-BC6B-5A74E9E49D61}">
      <dsp:nvSpPr>
        <dsp:cNvPr id="0" name=""/>
        <dsp:cNvSpPr/>
      </dsp:nvSpPr>
      <dsp:spPr>
        <a:xfrm rot="3240000">
          <a:off x="5851834" y="3871274"/>
          <a:ext cx="849628" cy="17615"/>
        </a:xfrm>
        <a:custGeom>
          <a:avLst/>
          <a:gdLst/>
          <a:ahLst/>
          <a:cxnLst/>
          <a:rect l="0" t="0" r="0" b="0"/>
          <a:pathLst>
            <a:path>
              <a:moveTo>
                <a:pt x="0" y="8807"/>
              </a:moveTo>
              <a:lnTo>
                <a:pt x="849628"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tx1">
                <a:lumMod val="85000"/>
                <a:lumOff val="15000"/>
              </a:schemeClr>
            </a:solidFill>
          </a:endParaRPr>
        </a:p>
      </dsp:txBody>
      <dsp:txXfrm>
        <a:off x="6255408" y="3858841"/>
        <a:ext cx="42481" cy="42481"/>
      </dsp:txXfrm>
    </dsp:sp>
    <dsp:sp modelId="{FE9AE044-73CE-4748-B7D8-B1F59B3466F8}">
      <dsp:nvSpPr>
        <dsp:cNvPr id="0" name=""/>
        <dsp:cNvSpPr/>
      </dsp:nvSpPr>
      <dsp:spPr>
        <a:xfrm>
          <a:off x="6261052" y="4111655"/>
          <a:ext cx="1255411" cy="1221845"/>
        </a:xfrm>
        <a:prstGeom prst="ellipse">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err="1" smtClean="0"/>
            <a:t>Poverty</a:t>
          </a:r>
          <a:r>
            <a:rPr lang="tr-TR" sz="1400" b="1" kern="1200" dirty="0" smtClean="0"/>
            <a:t>, </a:t>
          </a:r>
          <a:r>
            <a:rPr lang="tr-TR" sz="1400" b="1" kern="1200" dirty="0" err="1" smtClean="0"/>
            <a:t>Corruption</a:t>
          </a:r>
          <a:r>
            <a:rPr lang="tr-TR" sz="1400" b="1" kern="1200" dirty="0" smtClean="0"/>
            <a:t>, </a:t>
          </a:r>
          <a:r>
            <a:rPr lang="tr-TR" sz="1400" b="1" kern="1200" dirty="0" err="1" smtClean="0"/>
            <a:t>Employee</a:t>
          </a:r>
          <a:r>
            <a:rPr lang="tr-TR" sz="1400" b="1" kern="1200" dirty="0" smtClean="0"/>
            <a:t> </a:t>
          </a:r>
          <a:r>
            <a:rPr lang="tr-TR" sz="1400" b="1" kern="1200" dirty="0" err="1" smtClean="0"/>
            <a:t>Rights</a:t>
          </a:r>
          <a:endParaRPr lang="tr-TR" sz="1400" b="1" kern="1200" dirty="0" smtClean="0"/>
        </a:p>
      </dsp:txBody>
      <dsp:txXfrm>
        <a:off x="6444903" y="4290590"/>
        <a:ext cx="887709" cy="863975"/>
      </dsp:txXfrm>
    </dsp:sp>
    <dsp:sp modelId="{2DF8508D-0617-4544-B374-7D29A28BCE2A}">
      <dsp:nvSpPr>
        <dsp:cNvPr id="0" name=""/>
        <dsp:cNvSpPr/>
      </dsp:nvSpPr>
      <dsp:spPr>
        <a:xfrm rot="5400000">
          <a:off x="5120518" y="4115488"/>
          <a:ext cx="848194" cy="17615"/>
        </a:xfrm>
        <a:custGeom>
          <a:avLst/>
          <a:gdLst/>
          <a:ahLst/>
          <a:cxnLst/>
          <a:rect l="0" t="0" r="0" b="0"/>
          <a:pathLst>
            <a:path>
              <a:moveTo>
                <a:pt x="0" y="8807"/>
              </a:moveTo>
              <a:lnTo>
                <a:pt x="848194"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tx1">
                <a:lumMod val="85000"/>
                <a:lumOff val="15000"/>
              </a:schemeClr>
            </a:solidFill>
          </a:endParaRPr>
        </a:p>
      </dsp:txBody>
      <dsp:txXfrm>
        <a:off x="5523411" y="4103091"/>
        <a:ext cx="42409" cy="42409"/>
      </dsp:txXfrm>
    </dsp:sp>
    <dsp:sp modelId="{230B6D7D-5C8E-464A-B163-CF2BF422FEDB}">
      <dsp:nvSpPr>
        <dsp:cNvPr id="0" name=""/>
        <dsp:cNvSpPr/>
      </dsp:nvSpPr>
      <dsp:spPr>
        <a:xfrm>
          <a:off x="4916910" y="4548393"/>
          <a:ext cx="1255411" cy="122184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err="1" smtClean="0"/>
            <a:t>Human</a:t>
          </a:r>
          <a:r>
            <a:rPr lang="tr-TR" sz="1400" b="1" kern="1200" dirty="0" smtClean="0"/>
            <a:t> </a:t>
          </a:r>
          <a:r>
            <a:rPr lang="tr-TR" sz="1400" b="1" kern="1200" dirty="0" err="1" smtClean="0"/>
            <a:t>and</a:t>
          </a:r>
          <a:r>
            <a:rPr lang="tr-TR" sz="1400" b="1" kern="1200" dirty="0" smtClean="0"/>
            <a:t> </a:t>
          </a:r>
          <a:r>
            <a:rPr lang="tr-TR" sz="1400" b="1" kern="1200" dirty="0" err="1" smtClean="0"/>
            <a:t>Children</a:t>
          </a:r>
          <a:r>
            <a:rPr lang="tr-TR" sz="1400" b="1" kern="1200" dirty="0" smtClean="0"/>
            <a:t> </a:t>
          </a:r>
          <a:r>
            <a:rPr lang="tr-TR" sz="1400" b="1" kern="1200" dirty="0" err="1" smtClean="0"/>
            <a:t>Rights</a:t>
          </a:r>
          <a:endParaRPr lang="tr-TR" sz="1400" b="1" kern="1200" dirty="0" smtClean="0"/>
        </a:p>
      </dsp:txBody>
      <dsp:txXfrm>
        <a:off x="5100761" y="4727328"/>
        <a:ext cx="887709" cy="863975"/>
      </dsp:txXfrm>
    </dsp:sp>
    <dsp:sp modelId="{115D11C0-1B86-4222-8469-857F5353FDB4}">
      <dsp:nvSpPr>
        <dsp:cNvPr id="0" name=""/>
        <dsp:cNvSpPr/>
      </dsp:nvSpPr>
      <dsp:spPr>
        <a:xfrm rot="7560000">
          <a:off x="4387768" y="3871274"/>
          <a:ext cx="849628" cy="17615"/>
        </a:xfrm>
        <a:custGeom>
          <a:avLst/>
          <a:gdLst/>
          <a:ahLst/>
          <a:cxnLst/>
          <a:rect l="0" t="0" r="0" b="0"/>
          <a:pathLst>
            <a:path>
              <a:moveTo>
                <a:pt x="0" y="8807"/>
              </a:moveTo>
              <a:lnTo>
                <a:pt x="849628"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tx1">
                <a:lumMod val="85000"/>
                <a:lumOff val="15000"/>
              </a:schemeClr>
            </a:solidFill>
          </a:endParaRPr>
        </a:p>
      </dsp:txBody>
      <dsp:txXfrm rot="10800000">
        <a:off x="4791342" y="3858841"/>
        <a:ext cx="42481" cy="42481"/>
      </dsp:txXfrm>
    </dsp:sp>
    <dsp:sp modelId="{AFE7EFA4-FFD4-43C4-AAC4-F4B1C86034D0}">
      <dsp:nvSpPr>
        <dsp:cNvPr id="0" name=""/>
        <dsp:cNvSpPr/>
      </dsp:nvSpPr>
      <dsp:spPr>
        <a:xfrm>
          <a:off x="3572768" y="4111655"/>
          <a:ext cx="1255411" cy="1221845"/>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err="1" smtClean="0"/>
            <a:t>Disabled</a:t>
          </a:r>
          <a:r>
            <a:rPr lang="tr-TR" sz="1400" b="1" kern="1200" dirty="0" smtClean="0"/>
            <a:t>, </a:t>
          </a:r>
          <a:r>
            <a:rPr lang="tr-TR" sz="1400" b="1" kern="1200" dirty="0" err="1" smtClean="0"/>
            <a:t>Youth</a:t>
          </a:r>
          <a:r>
            <a:rPr lang="tr-TR" sz="1400" b="1" kern="1200" dirty="0" smtClean="0"/>
            <a:t>,      </a:t>
          </a:r>
          <a:r>
            <a:rPr lang="tr-TR" sz="1400" b="1" kern="1200" dirty="0" err="1" smtClean="0"/>
            <a:t>Elderly</a:t>
          </a:r>
          <a:endParaRPr lang="tr-TR" sz="1400" b="1" kern="1200" dirty="0" smtClean="0"/>
        </a:p>
      </dsp:txBody>
      <dsp:txXfrm>
        <a:off x="3756619" y="4290590"/>
        <a:ext cx="887709" cy="863975"/>
      </dsp:txXfrm>
    </dsp:sp>
    <dsp:sp modelId="{F9F04CDE-4926-4AA9-883E-F4269DE92D3B}">
      <dsp:nvSpPr>
        <dsp:cNvPr id="0" name=""/>
        <dsp:cNvSpPr/>
      </dsp:nvSpPr>
      <dsp:spPr>
        <a:xfrm rot="9720000">
          <a:off x="3944319" y="3245394"/>
          <a:ext cx="851232" cy="17615"/>
        </a:xfrm>
        <a:custGeom>
          <a:avLst/>
          <a:gdLst/>
          <a:ahLst/>
          <a:cxnLst/>
          <a:rect l="0" t="0" r="0" b="0"/>
          <a:pathLst>
            <a:path>
              <a:moveTo>
                <a:pt x="0" y="8807"/>
              </a:moveTo>
              <a:lnTo>
                <a:pt x="851232"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tx1">
                <a:lumMod val="85000"/>
                <a:lumOff val="15000"/>
              </a:schemeClr>
            </a:solidFill>
          </a:endParaRPr>
        </a:p>
      </dsp:txBody>
      <dsp:txXfrm rot="10800000">
        <a:off x="4348655" y="3232921"/>
        <a:ext cx="42561" cy="42561"/>
      </dsp:txXfrm>
    </dsp:sp>
    <dsp:sp modelId="{A6581F5B-5AC2-4181-8EE6-44EE0A9D2310}">
      <dsp:nvSpPr>
        <dsp:cNvPr id="0" name=""/>
        <dsp:cNvSpPr/>
      </dsp:nvSpPr>
      <dsp:spPr>
        <a:xfrm>
          <a:off x="2742042" y="2968259"/>
          <a:ext cx="1255411" cy="1221845"/>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err="1" smtClean="0"/>
            <a:t>Miniorities</a:t>
          </a:r>
          <a:r>
            <a:rPr lang="tr-TR" sz="1400" b="1" kern="1200" dirty="0" smtClean="0"/>
            <a:t>, </a:t>
          </a:r>
          <a:r>
            <a:rPr lang="tr-TR" sz="1400" b="1" kern="1200" dirty="0" err="1" smtClean="0"/>
            <a:t>Refugees</a:t>
          </a:r>
          <a:endParaRPr lang="tr-TR" sz="1400" b="1" kern="1200" dirty="0" smtClean="0"/>
        </a:p>
      </dsp:txBody>
      <dsp:txXfrm>
        <a:off x="2925893" y="3147194"/>
        <a:ext cx="887709" cy="863975"/>
      </dsp:txXfrm>
    </dsp:sp>
    <dsp:sp modelId="{ADDB3695-DD5F-44AE-B3D5-78EB0B98D8E2}">
      <dsp:nvSpPr>
        <dsp:cNvPr id="0" name=""/>
        <dsp:cNvSpPr/>
      </dsp:nvSpPr>
      <dsp:spPr>
        <a:xfrm rot="11880000">
          <a:off x="3944319" y="2482041"/>
          <a:ext cx="851232" cy="17615"/>
        </a:xfrm>
        <a:custGeom>
          <a:avLst/>
          <a:gdLst/>
          <a:ahLst/>
          <a:cxnLst/>
          <a:rect l="0" t="0" r="0" b="0"/>
          <a:pathLst>
            <a:path>
              <a:moveTo>
                <a:pt x="0" y="8807"/>
              </a:moveTo>
              <a:lnTo>
                <a:pt x="851232"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tx1">
                <a:lumMod val="85000"/>
                <a:lumOff val="15000"/>
              </a:schemeClr>
            </a:solidFill>
          </a:endParaRPr>
        </a:p>
      </dsp:txBody>
      <dsp:txXfrm rot="10800000">
        <a:off x="4348655" y="2469567"/>
        <a:ext cx="42561" cy="42561"/>
      </dsp:txXfrm>
    </dsp:sp>
    <dsp:sp modelId="{C44D4F8B-8DCF-4D9D-A1E9-80B7C20F1856}">
      <dsp:nvSpPr>
        <dsp:cNvPr id="0" name=""/>
        <dsp:cNvSpPr/>
      </dsp:nvSpPr>
      <dsp:spPr>
        <a:xfrm>
          <a:off x="2742042" y="1554945"/>
          <a:ext cx="1255411" cy="1221845"/>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err="1" smtClean="0"/>
            <a:t>Animal</a:t>
          </a:r>
          <a:r>
            <a:rPr lang="tr-TR" sz="1400" b="1" kern="1200" dirty="0" smtClean="0"/>
            <a:t> </a:t>
          </a:r>
          <a:r>
            <a:rPr lang="tr-TR" sz="1400" b="1" kern="1200" dirty="0" err="1" smtClean="0"/>
            <a:t>Rights</a:t>
          </a:r>
          <a:endParaRPr lang="tr-TR" sz="1400" b="1" kern="1200" dirty="0" smtClean="0"/>
        </a:p>
      </dsp:txBody>
      <dsp:txXfrm>
        <a:off x="2925893" y="1733880"/>
        <a:ext cx="887709" cy="863975"/>
      </dsp:txXfrm>
    </dsp:sp>
    <dsp:sp modelId="{BB52DBB1-2AD2-4592-A85C-7E6B7A66AB7A}">
      <dsp:nvSpPr>
        <dsp:cNvPr id="0" name=""/>
        <dsp:cNvSpPr/>
      </dsp:nvSpPr>
      <dsp:spPr>
        <a:xfrm rot="14040000">
          <a:off x="4387768" y="1856161"/>
          <a:ext cx="849628" cy="17615"/>
        </a:xfrm>
        <a:custGeom>
          <a:avLst/>
          <a:gdLst/>
          <a:ahLst/>
          <a:cxnLst/>
          <a:rect l="0" t="0" r="0" b="0"/>
          <a:pathLst>
            <a:path>
              <a:moveTo>
                <a:pt x="0" y="8807"/>
              </a:moveTo>
              <a:lnTo>
                <a:pt x="849628" y="8807"/>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tx1">
                <a:lumMod val="85000"/>
                <a:lumOff val="15000"/>
              </a:schemeClr>
            </a:solidFill>
          </a:endParaRPr>
        </a:p>
      </dsp:txBody>
      <dsp:txXfrm rot="10800000">
        <a:off x="4791342" y="1843727"/>
        <a:ext cx="42481" cy="42481"/>
      </dsp:txXfrm>
    </dsp:sp>
    <dsp:sp modelId="{569CB591-E6E7-4A99-8274-C3DAE5C253F4}">
      <dsp:nvSpPr>
        <dsp:cNvPr id="0" name=""/>
        <dsp:cNvSpPr/>
      </dsp:nvSpPr>
      <dsp:spPr>
        <a:xfrm>
          <a:off x="3572768" y="411549"/>
          <a:ext cx="1255411" cy="1221845"/>
        </a:xfrm>
        <a:prstGeom prst="ellipse">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err="1" smtClean="0"/>
            <a:t>Wars</a:t>
          </a:r>
          <a:endParaRPr lang="tr-TR" sz="1400" b="1" kern="1200" dirty="0" smtClean="0"/>
        </a:p>
      </dsp:txBody>
      <dsp:txXfrm>
        <a:off x="3756619" y="590484"/>
        <a:ext cx="887709" cy="86397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150213-C086-411A-9624-461621FE2E3A}">
      <dsp:nvSpPr>
        <dsp:cNvPr id="0" name=""/>
        <dsp:cNvSpPr/>
      </dsp:nvSpPr>
      <dsp:spPr>
        <a:xfrm>
          <a:off x="0" y="41911"/>
          <a:ext cx="8064896" cy="107257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err="1" smtClean="0"/>
            <a:t>Create</a:t>
          </a:r>
          <a:r>
            <a:rPr lang="tr-TR" sz="2700" kern="1200" dirty="0" smtClean="0"/>
            <a:t> an idea </a:t>
          </a:r>
          <a:r>
            <a:rPr lang="tr-TR" sz="2700" kern="1200" dirty="0" err="1" smtClean="0"/>
            <a:t>pool</a:t>
          </a:r>
          <a:r>
            <a:rPr lang="tr-TR" sz="2700" kern="1200" dirty="0" smtClean="0"/>
            <a:t> </a:t>
          </a:r>
          <a:r>
            <a:rPr lang="tr-TR" sz="2700" kern="1200" dirty="0" err="1" smtClean="0"/>
            <a:t>for</a:t>
          </a:r>
          <a:r>
            <a:rPr lang="tr-TR" sz="2700" kern="1200" dirty="0" smtClean="0"/>
            <a:t> </a:t>
          </a:r>
          <a:r>
            <a:rPr lang="tr-TR" sz="2700" kern="1200" dirty="0" err="1" smtClean="0"/>
            <a:t>companies</a:t>
          </a:r>
          <a:endParaRPr lang="tr-TR" sz="2700" b="1" kern="1200" dirty="0"/>
        </a:p>
      </dsp:txBody>
      <dsp:txXfrm>
        <a:off x="52359" y="94270"/>
        <a:ext cx="7960178" cy="967861"/>
      </dsp:txXfrm>
    </dsp:sp>
    <dsp:sp modelId="{F55299D3-833E-4E2B-BBBC-861D4F83188A}">
      <dsp:nvSpPr>
        <dsp:cNvPr id="0" name=""/>
        <dsp:cNvSpPr/>
      </dsp:nvSpPr>
      <dsp:spPr>
        <a:xfrm>
          <a:off x="0" y="1192250"/>
          <a:ext cx="8064896" cy="107257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err="1" smtClean="0"/>
            <a:t>Involve</a:t>
          </a:r>
          <a:r>
            <a:rPr lang="tr-TR" sz="2700" kern="1200" dirty="0" smtClean="0"/>
            <a:t> </a:t>
          </a:r>
          <a:r>
            <a:rPr lang="tr-TR" sz="2700" kern="1200" dirty="0" err="1" smtClean="0"/>
            <a:t>corporate</a:t>
          </a:r>
          <a:r>
            <a:rPr lang="tr-TR" sz="2700" kern="1200" dirty="0" smtClean="0"/>
            <a:t> </a:t>
          </a:r>
          <a:r>
            <a:rPr lang="tr-TR" sz="2700" kern="1200" dirty="0" err="1" smtClean="0"/>
            <a:t>employees</a:t>
          </a:r>
          <a:r>
            <a:rPr lang="tr-TR" sz="2700" kern="1200" dirty="0" smtClean="0"/>
            <a:t> </a:t>
          </a:r>
          <a:r>
            <a:rPr lang="tr-TR" sz="2700" kern="1200" dirty="0" err="1" smtClean="0"/>
            <a:t>and</a:t>
          </a:r>
          <a:r>
            <a:rPr lang="tr-TR" sz="2700" kern="1200" dirty="0" smtClean="0"/>
            <a:t> </a:t>
          </a:r>
          <a:r>
            <a:rPr lang="tr-TR" sz="2700" kern="1200" dirty="0" err="1" smtClean="0"/>
            <a:t>prospective</a:t>
          </a:r>
          <a:r>
            <a:rPr lang="tr-TR" sz="2700" kern="1200" dirty="0" smtClean="0"/>
            <a:t> </a:t>
          </a:r>
          <a:r>
            <a:rPr lang="tr-TR" sz="2700" kern="1200" dirty="0" err="1" smtClean="0"/>
            <a:t>into</a:t>
          </a:r>
          <a:r>
            <a:rPr lang="tr-TR" sz="2700" kern="1200" dirty="0" smtClean="0"/>
            <a:t> </a:t>
          </a:r>
          <a:r>
            <a:rPr lang="tr-TR" sz="2700" kern="1200" dirty="0" err="1" smtClean="0"/>
            <a:t>process</a:t>
          </a:r>
          <a:endParaRPr lang="tr-TR" sz="2700" kern="1200" dirty="0"/>
        </a:p>
      </dsp:txBody>
      <dsp:txXfrm>
        <a:off x="52359" y="1244609"/>
        <a:ext cx="7960178" cy="967861"/>
      </dsp:txXfrm>
    </dsp:sp>
    <dsp:sp modelId="{EAADFE49-A5D4-421F-8EE7-286C7F980E78}">
      <dsp:nvSpPr>
        <dsp:cNvPr id="0" name=""/>
        <dsp:cNvSpPr/>
      </dsp:nvSpPr>
      <dsp:spPr>
        <a:xfrm>
          <a:off x="0" y="2342590"/>
          <a:ext cx="8064896" cy="1072579"/>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err="1" smtClean="0"/>
            <a:t>Explore</a:t>
          </a:r>
          <a:r>
            <a:rPr lang="tr-TR" sz="2700" kern="1200" dirty="0" smtClean="0"/>
            <a:t> </a:t>
          </a:r>
          <a:r>
            <a:rPr lang="tr-TR" sz="2700" kern="1200" dirty="0" err="1" smtClean="0"/>
            <a:t>social</a:t>
          </a:r>
          <a:r>
            <a:rPr lang="tr-TR" sz="2700" kern="1200" dirty="0" smtClean="0"/>
            <a:t> </a:t>
          </a:r>
          <a:r>
            <a:rPr lang="tr-TR" sz="2700" kern="1200" dirty="0" err="1" smtClean="0"/>
            <a:t>innovation</a:t>
          </a:r>
          <a:r>
            <a:rPr lang="tr-TR" sz="2700" kern="1200" dirty="0" smtClean="0"/>
            <a:t> </a:t>
          </a:r>
          <a:r>
            <a:rPr lang="tr-TR" sz="2700" kern="1200" dirty="0" err="1" smtClean="0"/>
            <a:t>ideas</a:t>
          </a:r>
          <a:r>
            <a:rPr lang="tr-TR" sz="2700" kern="1200" dirty="0" smtClean="0"/>
            <a:t> </a:t>
          </a:r>
          <a:r>
            <a:rPr lang="tr-TR" sz="2700" kern="1200" dirty="0" err="1" smtClean="0"/>
            <a:t>for</a:t>
          </a:r>
          <a:r>
            <a:rPr lang="tr-TR" sz="2700" kern="1200" dirty="0" smtClean="0"/>
            <a:t> </a:t>
          </a:r>
          <a:r>
            <a:rPr lang="tr-TR" sz="2700" kern="1200" dirty="0" err="1" smtClean="0"/>
            <a:t>disadvantaged</a:t>
          </a:r>
          <a:r>
            <a:rPr lang="tr-TR" sz="2700" kern="1200" dirty="0" smtClean="0"/>
            <a:t> </a:t>
          </a:r>
          <a:r>
            <a:rPr lang="tr-TR" sz="2700" kern="1200" dirty="0" err="1" smtClean="0"/>
            <a:t>groups</a:t>
          </a:r>
          <a:endParaRPr lang="tr-TR" sz="2700" kern="1200" dirty="0"/>
        </a:p>
      </dsp:txBody>
      <dsp:txXfrm>
        <a:off x="52359" y="2394949"/>
        <a:ext cx="7960178" cy="967861"/>
      </dsp:txXfrm>
    </dsp:sp>
    <dsp:sp modelId="{F5A3F4D6-8DB2-48DC-B0D5-A0C5FC4DFCB4}">
      <dsp:nvSpPr>
        <dsp:cNvPr id="0" name=""/>
        <dsp:cNvSpPr/>
      </dsp:nvSpPr>
      <dsp:spPr>
        <a:xfrm>
          <a:off x="0" y="3492929"/>
          <a:ext cx="8064896" cy="107257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err="1" smtClean="0"/>
            <a:t>Strengthen</a:t>
          </a:r>
          <a:r>
            <a:rPr lang="tr-TR" sz="2700" kern="1200" dirty="0" smtClean="0"/>
            <a:t> </a:t>
          </a:r>
          <a:r>
            <a:rPr lang="tr-TR" sz="2700" kern="1200" dirty="0" err="1" smtClean="0"/>
            <a:t>ties</a:t>
          </a:r>
          <a:r>
            <a:rPr lang="tr-TR" sz="2700" kern="1200" dirty="0" smtClean="0"/>
            <a:t> </a:t>
          </a:r>
          <a:r>
            <a:rPr lang="tr-TR" sz="2700" kern="1200" dirty="0" err="1" smtClean="0"/>
            <a:t>among</a:t>
          </a:r>
          <a:r>
            <a:rPr lang="tr-TR" sz="2700" kern="1200" dirty="0" smtClean="0"/>
            <a:t> </a:t>
          </a:r>
          <a:r>
            <a:rPr lang="tr-TR" sz="2700" kern="1200" dirty="0" err="1" smtClean="0"/>
            <a:t>NGO’s</a:t>
          </a:r>
          <a:r>
            <a:rPr lang="tr-TR" sz="2700" kern="1200" dirty="0" smtClean="0"/>
            <a:t> </a:t>
          </a:r>
          <a:r>
            <a:rPr lang="tr-TR" sz="2700" kern="1200" dirty="0" err="1" smtClean="0"/>
            <a:t>and</a:t>
          </a:r>
          <a:r>
            <a:rPr lang="tr-TR" sz="2700" kern="1200" dirty="0" smtClean="0"/>
            <a:t> Business </a:t>
          </a:r>
          <a:r>
            <a:rPr lang="tr-TR" sz="2700" kern="1200" dirty="0" err="1" smtClean="0"/>
            <a:t>through</a:t>
          </a:r>
          <a:r>
            <a:rPr lang="tr-TR" sz="2700" kern="1200" dirty="0" smtClean="0"/>
            <a:t> idea </a:t>
          </a:r>
          <a:r>
            <a:rPr lang="tr-TR" sz="2700" kern="1200" dirty="0" err="1" smtClean="0"/>
            <a:t>contest</a:t>
          </a:r>
          <a:r>
            <a:rPr lang="tr-TR" sz="2700" kern="1200" dirty="0" smtClean="0"/>
            <a:t> </a:t>
          </a:r>
          <a:r>
            <a:rPr lang="tr-TR" sz="2700" kern="1200" dirty="0" err="1" smtClean="0"/>
            <a:t>for</a:t>
          </a:r>
          <a:r>
            <a:rPr lang="tr-TR" sz="2700" kern="1200" dirty="0" smtClean="0"/>
            <a:t> </a:t>
          </a:r>
          <a:r>
            <a:rPr lang="tr-TR" sz="2700" kern="1200" dirty="0" err="1" smtClean="0"/>
            <a:t>civil</a:t>
          </a:r>
          <a:r>
            <a:rPr lang="tr-TR" sz="2700" kern="1200" dirty="0" smtClean="0"/>
            <a:t> </a:t>
          </a:r>
          <a:r>
            <a:rPr lang="tr-TR" sz="2700" kern="1200" dirty="0" err="1" smtClean="0"/>
            <a:t>society</a:t>
          </a:r>
          <a:r>
            <a:rPr lang="tr-TR" sz="2700" kern="1200" dirty="0" smtClean="0"/>
            <a:t>                                                </a:t>
          </a:r>
          <a:endParaRPr lang="tr-TR" sz="2700" kern="1200" dirty="0"/>
        </a:p>
      </dsp:txBody>
      <dsp:txXfrm>
        <a:off x="52359" y="3545288"/>
        <a:ext cx="7960178" cy="96786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17BA0-3D82-4134-8A9E-7D75355DC299}">
      <dsp:nvSpPr>
        <dsp:cNvPr id="0" name=""/>
        <dsp:cNvSpPr/>
      </dsp:nvSpPr>
      <dsp:spPr>
        <a:xfrm>
          <a:off x="-5454172" y="-835220"/>
          <a:ext cx="6494976" cy="6494976"/>
        </a:xfrm>
        <a:prstGeom prst="blockArc">
          <a:avLst>
            <a:gd name="adj1" fmla="val 18900000"/>
            <a:gd name="adj2" fmla="val 2700000"/>
            <a:gd name="adj3" fmla="val 333"/>
          </a:avLst>
        </a:pr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8EC0D8A-EA73-4513-9FD4-982B2B7F9253}">
      <dsp:nvSpPr>
        <dsp:cNvPr id="0" name=""/>
        <dsp:cNvSpPr/>
      </dsp:nvSpPr>
      <dsp:spPr>
        <a:xfrm>
          <a:off x="669645" y="482453"/>
          <a:ext cx="7400679" cy="964907"/>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5895" tIns="50800" rIns="50800" bIns="50800" numCol="1" spcCol="1270" anchor="ctr" anchorCtr="0">
          <a:noAutofit/>
        </a:bodyPr>
        <a:lstStyle/>
        <a:p>
          <a:pPr lvl="0" algn="l" defTabSz="889000">
            <a:lnSpc>
              <a:spcPct val="90000"/>
            </a:lnSpc>
            <a:spcBef>
              <a:spcPct val="0"/>
            </a:spcBef>
            <a:spcAft>
              <a:spcPct val="35000"/>
            </a:spcAft>
          </a:pPr>
          <a:r>
            <a:rPr lang="tr-TR" sz="2000" b="1" kern="1200" dirty="0" err="1" smtClean="0">
              <a:latin typeface="Segoe Print" pitchFamily="2" charset="0"/>
            </a:rPr>
            <a:t>Taking</a:t>
          </a:r>
          <a:r>
            <a:rPr lang="tr-TR" sz="2000" b="1" kern="1200" dirty="0" smtClean="0">
              <a:latin typeface="Segoe Print" pitchFamily="2" charset="0"/>
            </a:rPr>
            <a:t> </a:t>
          </a:r>
          <a:r>
            <a:rPr lang="tr-TR" sz="2000" b="1" kern="1200" dirty="0" err="1" smtClean="0">
              <a:latin typeface="Segoe Print" pitchFamily="2" charset="0"/>
            </a:rPr>
            <a:t>Necessary</a:t>
          </a:r>
          <a:r>
            <a:rPr lang="tr-TR" sz="2000" b="1" kern="1200" dirty="0" smtClean="0">
              <a:latin typeface="Segoe Print" pitchFamily="2" charset="0"/>
            </a:rPr>
            <a:t> </a:t>
          </a:r>
          <a:r>
            <a:rPr lang="tr-TR" sz="2000" b="1" kern="1200" dirty="0" err="1" smtClean="0">
              <a:latin typeface="Segoe Print" pitchFamily="2" charset="0"/>
            </a:rPr>
            <a:t>Measures</a:t>
          </a:r>
          <a:r>
            <a:rPr lang="tr-TR" sz="2000" b="1" kern="1200" dirty="0" smtClean="0">
              <a:latin typeface="Segoe Print" pitchFamily="2" charset="0"/>
            </a:rPr>
            <a:t> </a:t>
          </a:r>
          <a:r>
            <a:rPr lang="tr-TR" sz="2000" b="1" kern="1200" dirty="0" err="1" smtClean="0">
              <a:latin typeface="Segoe Print" pitchFamily="2" charset="0"/>
            </a:rPr>
            <a:t>Before</a:t>
          </a:r>
          <a:r>
            <a:rPr lang="tr-TR" sz="2000" b="1" kern="1200" dirty="0" smtClean="0">
              <a:latin typeface="Segoe Print" pitchFamily="2" charset="0"/>
            </a:rPr>
            <a:t>, </a:t>
          </a:r>
          <a:r>
            <a:rPr lang="tr-TR" sz="2000" b="1" kern="1200" dirty="0" err="1" smtClean="0">
              <a:latin typeface="Segoe Print" pitchFamily="2" charset="0"/>
            </a:rPr>
            <a:t>During</a:t>
          </a:r>
          <a:r>
            <a:rPr lang="tr-TR" sz="2000" b="1" kern="1200" dirty="0" smtClean="0">
              <a:latin typeface="Segoe Print" pitchFamily="2" charset="0"/>
            </a:rPr>
            <a:t> &amp; </a:t>
          </a:r>
          <a:r>
            <a:rPr lang="tr-TR" sz="2000" b="1" kern="1200" dirty="0" err="1" smtClean="0">
              <a:latin typeface="Segoe Print" pitchFamily="2" charset="0"/>
            </a:rPr>
            <a:t>After</a:t>
          </a:r>
          <a:r>
            <a:rPr lang="tr-TR" sz="2000" b="1" kern="1200" dirty="0" smtClean="0">
              <a:latin typeface="Segoe Print" pitchFamily="2" charset="0"/>
            </a:rPr>
            <a:t> </a:t>
          </a:r>
          <a:r>
            <a:rPr lang="tr-TR" sz="2000" b="1" kern="1200" dirty="0" err="1" smtClean="0">
              <a:latin typeface="Segoe Print" pitchFamily="2" charset="0"/>
            </a:rPr>
            <a:t>the</a:t>
          </a:r>
          <a:r>
            <a:rPr lang="tr-TR" sz="2000" b="1" kern="1200" dirty="0" smtClean="0">
              <a:latin typeface="Segoe Print" pitchFamily="2" charset="0"/>
            </a:rPr>
            <a:t> </a:t>
          </a:r>
          <a:r>
            <a:rPr lang="tr-TR" sz="2000" b="1" kern="1200" dirty="0" err="1" smtClean="0">
              <a:latin typeface="Segoe Print" pitchFamily="2" charset="0"/>
            </a:rPr>
            <a:t>Event</a:t>
          </a:r>
          <a:endParaRPr lang="tr-TR" sz="2000" b="1" kern="1200" dirty="0">
            <a:latin typeface="Segoe Print" pitchFamily="2" charset="0"/>
          </a:endParaRPr>
        </a:p>
      </dsp:txBody>
      <dsp:txXfrm>
        <a:off x="669645" y="482453"/>
        <a:ext cx="7400679" cy="964907"/>
      </dsp:txXfrm>
    </dsp:sp>
    <dsp:sp modelId="{E887ADC0-7112-43BF-9DB8-39C0D35F9468}">
      <dsp:nvSpPr>
        <dsp:cNvPr id="0" name=""/>
        <dsp:cNvSpPr/>
      </dsp:nvSpPr>
      <dsp:spPr>
        <a:xfrm>
          <a:off x="66578" y="361840"/>
          <a:ext cx="1206134" cy="1206134"/>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422DE93-614B-49E2-BD44-9BA7CEEA4C1F}">
      <dsp:nvSpPr>
        <dsp:cNvPr id="0" name=""/>
        <dsp:cNvSpPr/>
      </dsp:nvSpPr>
      <dsp:spPr>
        <a:xfrm>
          <a:off x="1020389" y="1929814"/>
          <a:ext cx="7049936" cy="96490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5895" tIns="50800" rIns="50800" bIns="50800" numCol="1" spcCol="1270" anchor="ctr" anchorCtr="0">
          <a:noAutofit/>
        </a:bodyPr>
        <a:lstStyle/>
        <a:p>
          <a:pPr lvl="0" algn="l" defTabSz="889000">
            <a:lnSpc>
              <a:spcPct val="90000"/>
            </a:lnSpc>
            <a:spcBef>
              <a:spcPct val="0"/>
            </a:spcBef>
            <a:spcAft>
              <a:spcPct val="35000"/>
            </a:spcAft>
          </a:pPr>
          <a:r>
            <a:rPr lang="en-US" sz="2000" b="1" kern="1200" dirty="0" smtClean="0">
              <a:latin typeface="Segoe Print" pitchFamily="2" charset="0"/>
            </a:rPr>
            <a:t>Communicating </a:t>
          </a:r>
          <a:r>
            <a:rPr lang="tr-TR" sz="2000" b="1" kern="1200" dirty="0" smtClean="0">
              <a:latin typeface="Segoe Print" pitchFamily="2" charset="0"/>
            </a:rPr>
            <a:t>CSR </a:t>
          </a:r>
          <a:r>
            <a:rPr lang="tr-TR" sz="2000" b="1" kern="1200" dirty="0" err="1" smtClean="0">
              <a:latin typeface="Segoe Print" pitchFamily="2" charset="0"/>
            </a:rPr>
            <a:t>Awards</a:t>
          </a:r>
          <a:endParaRPr lang="tr-TR" sz="2000" b="1" kern="1200" dirty="0">
            <a:latin typeface="Segoe Print" pitchFamily="2" charset="0"/>
          </a:endParaRPr>
        </a:p>
      </dsp:txBody>
      <dsp:txXfrm>
        <a:off x="1020389" y="1929814"/>
        <a:ext cx="7049936" cy="964907"/>
      </dsp:txXfrm>
    </dsp:sp>
    <dsp:sp modelId="{69074DCD-982D-433E-85EC-D99A170D0065}">
      <dsp:nvSpPr>
        <dsp:cNvPr id="0" name=""/>
        <dsp:cNvSpPr/>
      </dsp:nvSpPr>
      <dsp:spPr>
        <a:xfrm>
          <a:off x="417322" y="1809201"/>
          <a:ext cx="1206134" cy="1206134"/>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A2AF9DE-14AE-46BD-A146-9428183AFCB5}">
      <dsp:nvSpPr>
        <dsp:cNvPr id="0" name=""/>
        <dsp:cNvSpPr/>
      </dsp:nvSpPr>
      <dsp:spPr>
        <a:xfrm>
          <a:off x="669645" y="3377175"/>
          <a:ext cx="7400679" cy="964907"/>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5895" tIns="50800" rIns="50800" bIns="50800" numCol="1" spcCol="1270" anchor="ctr" anchorCtr="0">
          <a:noAutofit/>
        </a:bodyPr>
        <a:lstStyle/>
        <a:p>
          <a:pPr lvl="0" algn="l" defTabSz="889000">
            <a:lnSpc>
              <a:spcPct val="90000"/>
            </a:lnSpc>
            <a:spcBef>
              <a:spcPct val="0"/>
            </a:spcBef>
            <a:spcAft>
              <a:spcPct val="35000"/>
            </a:spcAft>
          </a:pPr>
          <a:r>
            <a:rPr lang="tr-TR" sz="2000" b="1" kern="1200" dirty="0" smtClean="0">
              <a:latin typeface="Segoe Print" pitchFamily="2" charset="0"/>
            </a:rPr>
            <a:t>R</a:t>
          </a:r>
          <a:r>
            <a:rPr lang="en-US" sz="2000" b="1" kern="1200" dirty="0" smtClean="0">
              <a:latin typeface="Segoe Print" pitchFamily="2" charset="0"/>
            </a:rPr>
            <a:t>ole of Social Media </a:t>
          </a:r>
          <a:r>
            <a:rPr lang="tr-TR" sz="2000" b="1" kern="1200" dirty="0" smtClean="0">
              <a:latin typeface="Segoe Print" pitchFamily="2" charset="0"/>
            </a:rPr>
            <a:t>a</a:t>
          </a:r>
          <a:r>
            <a:rPr lang="en-US" sz="2000" b="1" kern="1200" dirty="0" err="1" smtClean="0">
              <a:latin typeface="Segoe Print" pitchFamily="2" charset="0"/>
            </a:rPr>
            <a:t>nd</a:t>
          </a:r>
          <a:r>
            <a:rPr lang="en-US" sz="2000" b="1" kern="1200" dirty="0" smtClean="0">
              <a:latin typeface="Segoe Print" pitchFamily="2" charset="0"/>
            </a:rPr>
            <a:t> New Ways </a:t>
          </a:r>
          <a:r>
            <a:rPr lang="tr-TR" sz="2000" b="1" kern="1200" dirty="0" smtClean="0">
              <a:latin typeface="Segoe Print" pitchFamily="2" charset="0"/>
            </a:rPr>
            <a:t>o</a:t>
          </a:r>
          <a:r>
            <a:rPr lang="en-US" sz="2000" b="1" kern="1200" dirty="0" smtClean="0">
              <a:latin typeface="Segoe Print" pitchFamily="2" charset="0"/>
            </a:rPr>
            <a:t>f Organizing Awards</a:t>
          </a:r>
          <a:endParaRPr lang="tr-TR" sz="2000" b="1" kern="1200" dirty="0">
            <a:latin typeface="Segoe Print" pitchFamily="2" charset="0"/>
          </a:endParaRPr>
        </a:p>
      </dsp:txBody>
      <dsp:txXfrm>
        <a:off x="669645" y="3377175"/>
        <a:ext cx="7400679" cy="964907"/>
      </dsp:txXfrm>
    </dsp:sp>
    <dsp:sp modelId="{075F2F99-31FC-485B-B4B5-FE455A124519}">
      <dsp:nvSpPr>
        <dsp:cNvPr id="0" name=""/>
        <dsp:cNvSpPr/>
      </dsp:nvSpPr>
      <dsp:spPr>
        <a:xfrm>
          <a:off x="66578" y="3256561"/>
          <a:ext cx="1206134" cy="1206134"/>
        </a:xfrm>
        <a:prstGeom prst="ellipse">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17BA0-3D82-4134-8A9E-7D75355DC299}">
      <dsp:nvSpPr>
        <dsp:cNvPr id="0" name=""/>
        <dsp:cNvSpPr/>
      </dsp:nvSpPr>
      <dsp:spPr>
        <a:xfrm>
          <a:off x="-5454172" y="-835220"/>
          <a:ext cx="6494976" cy="6494976"/>
        </a:xfrm>
        <a:prstGeom prst="blockArc">
          <a:avLst>
            <a:gd name="adj1" fmla="val 18900000"/>
            <a:gd name="adj2" fmla="val 2700000"/>
            <a:gd name="adj3" fmla="val 333"/>
          </a:avLst>
        </a:pr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8EC0D8A-EA73-4513-9FD4-982B2B7F9253}">
      <dsp:nvSpPr>
        <dsp:cNvPr id="0" name=""/>
        <dsp:cNvSpPr/>
      </dsp:nvSpPr>
      <dsp:spPr>
        <a:xfrm>
          <a:off x="669645" y="482453"/>
          <a:ext cx="7616703" cy="964907"/>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5895" tIns="50800" rIns="50800" bIns="50800" numCol="1" spcCol="1270" anchor="ctr" anchorCtr="0">
          <a:noAutofit/>
        </a:bodyPr>
        <a:lstStyle/>
        <a:p>
          <a:pPr lvl="0" algn="l" defTabSz="889000">
            <a:lnSpc>
              <a:spcPct val="90000"/>
            </a:lnSpc>
            <a:spcBef>
              <a:spcPct val="0"/>
            </a:spcBef>
            <a:spcAft>
              <a:spcPct val="35000"/>
            </a:spcAft>
          </a:pPr>
          <a:r>
            <a:rPr lang="en-US" sz="2000" b="1" kern="1200" dirty="0" smtClean="0">
              <a:latin typeface="Segoe Print" pitchFamily="2" charset="0"/>
            </a:rPr>
            <a:t>İdentify your channels and key priorities/ interests</a:t>
          </a:r>
          <a:endParaRPr lang="tr-TR" sz="2000" b="1" kern="1200" dirty="0">
            <a:latin typeface="Segoe Print" pitchFamily="2" charset="0"/>
          </a:endParaRPr>
        </a:p>
      </dsp:txBody>
      <dsp:txXfrm>
        <a:off x="669645" y="482453"/>
        <a:ext cx="7616703" cy="964907"/>
      </dsp:txXfrm>
    </dsp:sp>
    <dsp:sp modelId="{E887ADC0-7112-43BF-9DB8-39C0D35F9468}">
      <dsp:nvSpPr>
        <dsp:cNvPr id="0" name=""/>
        <dsp:cNvSpPr/>
      </dsp:nvSpPr>
      <dsp:spPr>
        <a:xfrm>
          <a:off x="66578" y="361840"/>
          <a:ext cx="1206134" cy="1206134"/>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79AF7AF-262A-4FD0-BED7-712AD12B23BC}">
      <dsp:nvSpPr>
        <dsp:cNvPr id="0" name=""/>
        <dsp:cNvSpPr/>
      </dsp:nvSpPr>
      <dsp:spPr>
        <a:xfrm>
          <a:off x="1020389" y="1929814"/>
          <a:ext cx="7265960" cy="96490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5895" tIns="50800" rIns="50800" bIns="50800" numCol="1" spcCol="1270" anchor="ctr" anchorCtr="0">
          <a:noAutofit/>
        </a:bodyPr>
        <a:lstStyle/>
        <a:p>
          <a:pPr lvl="0" algn="l" defTabSz="889000">
            <a:lnSpc>
              <a:spcPct val="90000"/>
            </a:lnSpc>
            <a:spcBef>
              <a:spcPct val="0"/>
            </a:spcBef>
            <a:spcAft>
              <a:spcPct val="35000"/>
            </a:spcAft>
          </a:pPr>
          <a:r>
            <a:rPr lang="en-US" sz="2000" b="1" kern="1200" dirty="0" smtClean="0">
              <a:latin typeface="Segoe Print" pitchFamily="2" charset="0"/>
            </a:rPr>
            <a:t>Plan your key general and particular messages</a:t>
          </a:r>
          <a:endParaRPr lang="tr-TR" sz="2000" b="1" kern="1200" dirty="0" err="1" smtClean="0">
            <a:latin typeface="Segoe Print" pitchFamily="2" charset="0"/>
          </a:endParaRPr>
        </a:p>
      </dsp:txBody>
      <dsp:txXfrm>
        <a:off x="1020389" y="1929814"/>
        <a:ext cx="7265960" cy="964907"/>
      </dsp:txXfrm>
    </dsp:sp>
    <dsp:sp modelId="{B01D2971-3095-4B43-939D-3F02048CE1A3}">
      <dsp:nvSpPr>
        <dsp:cNvPr id="0" name=""/>
        <dsp:cNvSpPr/>
      </dsp:nvSpPr>
      <dsp:spPr>
        <a:xfrm>
          <a:off x="417322" y="1809201"/>
          <a:ext cx="1206134" cy="1206134"/>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4AA74C3-2497-41DB-BBFA-00F2F95FBE9E}">
      <dsp:nvSpPr>
        <dsp:cNvPr id="0" name=""/>
        <dsp:cNvSpPr/>
      </dsp:nvSpPr>
      <dsp:spPr>
        <a:xfrm>
          <a:off x="669645" y="3377175"/>
          <a:ext cx="7616703" cy="964907"/>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5895" tIns="50800" rIns="50800" bIns="50800" numCol="1" spcCol="1270" anchor="ctr" anchorCtr="0">
          <a:noAutofit/>
        </a:bodyPr>
        <a:lstStyle/>
        <a:p>
          <a:pPr lvl="0" algn="l" defTabSz="889000">
            <a:lnSpc>
              <a:spcPct val="90000"/>
            </a:lnSpc>
            <a:spcBef>
              <a:spcPct val="0"/>
            </a:spcBef>
            <a:spcAft>
              <a:spcPct val="35000"/>
            </a:spcAft>
          </a:pPr>
          <a:r>
            <a:rPr lang="en-US" sz="2000" b="1" kern="1200" dirty="0" smtClean="0">
              <a:latin typeface="Segoe Print" pitchFamily="2" charset="0"/>
            </a:rPr>
            <a:t>Communicate and follow up with those interested in applying</a:t>
          </a:r>
          <a:endParaRPr lang="tr-TR" sz="2000" b="1" kern="1200" dirty="0" err="1" smtClean="0">
            <a:latin typeface="Segoe Print" pitchFamily="2" charset="0"/>
          </a:endParaRPr>
        </a:p>
      </dsp:txBody>
      <dsp:txXfrm>
        <a:off x="669645" y="3377175"/>
        <a:ext cx="7616703" cy="964907"/>
      </dsp:txXfrm>
    </dsp:sp>
    <dsp:sp modelId="{CEACE921-FB6A-405F-9C75-4C5104AB4C0B}">
      <dsp:nvSpPr>
        <dsp:cNvPr id="0" name=""/>
        <dsp:cNvSpPr/>
      </dsp:nvSpPr>
      <dsp:spPr>
        <a:xfrm>
          <a:off x="66578" y="3256561"/>
          <a:ext cx="1206134" cy="1206134"/>
        </a:xfrm>
        <a:prstGeom prst="ellipse">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17BA0-3D82-4134-8A9E-7D75355DC299}">
      <dsp:nvSpPr>
        <dsp:cNvPr id="0" name=""/>
        <dsp:cNvSpPr/>
      </dsp:nvSpPr>
      <dsp:spPr>
        <a:xfrm>
          <a:off x="-5370708" y="-822834"/>
          <a:ext cx="6398197" cy="6398197"/>
        </a:xfrm>
        <a:prstGeom prst="blockArc">
          <a:avLst>
            <a:gd name="adj1" fmla="val 18900000"/>
            <a:gd name="adj2" fmla="val 2700000"/>
            <a:gd name="adj3" fmla="val 338"/>
          </a:avLst>
        </a:pr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8EC0D8A-EA73-4513-9FD4-982B2B7F9253}">
      <dsp:nvSpPr>
        <dsp:cNvPr id="0" name=""/>
        <dsp:cNvSpPr/>
      </dsp:nvSpPr>
      <dsp:spPr>
        <a:xfrm>
          <a:off x="333389" y="216049"/>
          <a:ext cx="7956091" cy="43190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50800" rIns="50800" bIns="50800" numCol="1" spcCol="1270" anchor="ctr" anchorCtr="0">
          <a:noAutofit/>
        </a:bodyPr>
        <a:lstStyle/>
        <a:p>
          <a:pPr lvl="0" algn="l" defTabSz="889000">
            <a:lnSpc>
              <a:spcPct val="90000"/>
            </a:lnSpc>
            <a:spcBef>
              <a:spcPct val="0"/>
            </a:spcBef>
            <a:spcAft>
              <a:spcPct val="35000"/>
            </a:spcAft>
          </a:pPr>
          <a:r>
            <a:rPr lang="en-US" sz="2000" b="1" kern="1200" dirty="0" smtClean="0"/>
            <a:t>Understand and adapt the national award framework </a:t>
          </a:r>
          <a:endParaRPr lang="tr-TR" sz="2000" b="1" kern="1200" dirty="0">
            <a:latin typeface="Segoe Print" pitchFamily="2" charset="0"/>
          </a:endParaRPr>
        </a:p>
      </dsp:txBody>
      <dsp:txXfrm>
        <a:off x="333389" y="216049"/>
        <a:ext cx="7956091" cy="431909"/>
      </dsp:txXfrm>
    </dsp:sp>
    <dsp:sp modelId="{E887ADC0-7112-43BF-9DB8-39C0D35F9468}">
      <dsp:nvSpPr>
        <dsp:cNvPr id="0" name=""/>
        <dsp:cNvSpPr/>
      </dsp:nvSpPr>
      <dsp:spPr>
        <a:xfrm>
          <a:off x="63446" y="162061"/>
          <a:ext cx="539887" cy="539887"/>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E19206F-38BA-4C6B-9062-6FF82A93DA3F}">
      <dsp:nvSpPr>
        <dsp:cNvPr id="0" name=""/>
        <dsp:cNvSpPr/>
      </dsp:nvSpPr>
      <dsp:spPr>
        <a:xfrm>
          <a:off x="724522" y="864294"/>
          <a:ext cx="7564958" cy="431909"/>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5720" rIns="45720" bIns="45720" numCol="1" spcCol="1270" anchor="ctr" anchorCtr="0">
          <a:noAutofit/>
        </a:bodyPr>
        <a:lstStyle/>
        <a:p>
          <a:pPr lvl="0" algn="l" defTabSz="800100">
            <a:lnSpc>
              <a:spcPct val="90000"/>
            </a:lnSpc>
            <a:spcBef>
              <a:spcPct val="0"/>
            </a:spcBef>
            <a:spcAft>
              <a:spcPct val="35000"/>
            </a:spcAft>
          </a:pPr>
          <a:r>
            <a:rPr lang="en-US" sz="1800" b="1" kern="1200" smtClean="0"/>
            <a:t>Prepare communication </a:t>
          </a:r>
          <a:r>
            <a:rPr lang="tr-TR" sz="1800" b="1" kern="1200" smtClean="0"/>
            <a:t>plan</a:t>
          </a:r>
          <a:endParaRPr lang="en-US" sz="1800" kern="1200" dirty="0"/>
        </a:p>
      </dsp:txBody>
      <dsp:txXfrm>
        <a:off x="724522" y="864294"/>
        <a:ext cx="7564958" cy="431909"/>
      </dsp:txXfrm>
    </dsp:sp>
    <dsp:sp modelId="{8EAA91E2-7CB0-4F42-B675-164782B342E5}">
      <dsp:nvSpPr>
        <dsp:cNvPr id="0" name=""/>
        <dsp:cNvSpPr/>
      </dsp:nvSpPr>
      <dsp:spPr>
        <a:xfrm>
          <a:off x="454579" y="810306"/>
          <a:ext cx="539887" cy="539887"/>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C3626CE-82A4-4BF6-9A38-67E040DE4A88}">
      <dsp:nvSpPr>
        <dsp:cNvPr id="0" name=""/>
        <dsp:cNvSpPr/>
      </dsp:nvSpPr>
      <dsp:spPr>
        <a:xfrm>
          <a:off x="938861" y="1512064"/>
          <a:ext cx="7350619" cy="43190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5720" rIns="45720" bIns="45720" numCol="1" spcCol="1270" anchor="ctr" anchorCtr="0">
          <a:noAutofit/>
        </a:bodyPr>
        <a:lstStyle/>
        <a:p>
          <a:pPr lvl="0" algn="l" defTabSz="800100">
            <a:lnSpc>
              <a:spcPct val="90000"/>
            </a:lnSpc>
            <a:spcBef>
              <a:spcPct val="0"/>
            </a:spcBef>
            <a:spcAft>
              <a:spcPct val="35000"/>
            </a:spcAft>
          </a:pPr>
          <a:r>
            <a:rPr lang="en-US" sz="1800" b="1" kern="1200" smtClean="0"/>
            <a:t>Launch the CSR Awards in your country and start generating awareness </a:t>
          </a:r>
          <a:endParaRPr lang="en-US" sz="1800" kern="1200" dirty="0"/>
        </a:p>
      </dsp:txBody>
      <dsp:txXfrm>
        <a:off x="938861" y="1512064"/>
        <a:ext cx="7350619" cy="431909"/>
      </dsp:txXfrm>
    </dsp:sp>
    <dsp:sp modelId="{6DCD4AA9-F816-46F0-861D-9D186B9E043A}">
      <dsp:nvSpPr>
        <dsp:cNvPr id="0" name=""/>
        <dsp:cNvSpPr/>
      </dsp:nvSpPr>
      <dsp:spPr>
        <a:xfrm>
          <a:off x="668918" y="1458075"/>
          <a:ext cx="539887" cy="539887"/>
        </a:xfrm>
        <a:prstGeom prst="ellipse">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3179DB92-B911-4773-A10A-DAD989001ADC}">
      <dsp:nvSpPr>
        <dsp:cNvPr id="0" name=""/>
        <dsp:cNvSpPr/>
      </dsp:nvSpPr>
      <dsp:spPr>
        <a:xfrm>
          <a:off x="1007298" y="2160309"/>
          <a:ext cx="7282183" cy="431909"/>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5720" rIns="45720" bIns="45720" numCol="1" spcCol="1270" anchor="ctr" anchorCtr="0">
          <a:noAutofit/>
        </a:bodyPr>
        <a:lstStyle/>
        <a:p>
          <a:pPr lvl="0" algn="l" defTabSz="800100">
            <a:lnSpc>
              <a:spcPct val="90000"/>
            </a:lnSpc>
            <a:spcBef>
              <a:spcPct val="0"/>
            </a:spcBef>
            <a:spcAft>
              <a:spcPct val="35000"/>
            </a:spcAft>
          </a:pPr>
          <a:r>
            <a:rPr lang="tr-TR" sz="1800" b="1" kern="1200" smtClean="0"/>
            <a:t>Start generating entries </a:t>
          </a:r>
          <a:endParaRPr lang="tr-TR" sz="1800" kern="1200" dirty="0"/>
        </a:p>
      </dsp:txBody>
      <dsp:txXfrm>
        <a:off x="1007298" y="2160309"/>
        <a:ext cx="7282183" cy="431909"/>
      </dsp:txXfrm>
    </dsp:sp>
    <dsp:sp modelId="{242EEDB1-4270-4B25-B894-9D3A82662A96}">
      <dsp:nvSpPr>
        <dsp:cNvPr id="0" name=""/>
        <dsp:cNvSpPr/>
      </dsp:nvSpPr>
      <dsp:spPr>
        <a:xfrm>
          <a:off x="737354" y="2106320"/>
          <a:ext cx="539887" cy="539887"/>
        </a:xfrm>
        <a:prstGeom prst="ellipse">
          <a:avLst/>
        </a:prstGeom>
        <a:solidFill>
          <a:schemeClr val="lt1">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1DD9B90-9708-49B1-A2C5-5A979DDF3A31}">
      <dsp:nvSpPr>
        <dsp:cNvPr id="0" name=""/>
        <dsp:cNvSpPr/>
      </dsp:nvSpPr>
      <dsp:spPr>
        <a:xfrm>
          <a:off x="938861" y="2808553"/>
          <a:ext cx="7350619" cy="43190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5720" rIns="45720" bIns="45720" numCol="1" spcCol="1270" anchor="ctr" anchorCtr="0">
          <a:noAutofit/>
        </a:bodyPr>
        <a:lstStyle/>
        <a:p>
          <a:pPr lvl="0" algn="l" defTabSz="800100">
            <a:lnSpc>
              <a:spcPct val="90000"/>
            </a:lnSpc>
            <a:spcBef>
              <a:spcPct val="0"/>
            </a:spcBef>
            <a:spcAft>
              <a:spcPct val="35000"/>
            </a:spcAft>
          </a:pPr>
          <a:r>
            <a:rPr lang="en-US" sz="1800" b="1" kern="1200" smtClean="0"/>
            <a:t>Plan assessing and judging process </a:t>
          </a:r>
          <a:endParaRPr lang="en-US" sz="1800" kern="1200" dirty="0"/>
        </a:p>
      </dsp:txBody>
      <dsp:txXfrm>
        <a:off x="938861" y="2808553"/>
        <a:ext cx="7350619" cy="431909"/>
      </dsp:txXfrm>
    </dsp:sp>
    <dsp:sp modelId="{D98ED0B3-3317-480D-A9E9-66FF68195DCE}">
      <dsp:nvSpPr>
        <dsp:cNvPr id="0" name=""/>
        <dsp:cNvSpPr/>
      </dsp:nvSpPr>
      <dsp:spPr>
        <a:xfrm>
          <a:off x="668918" y="2754565"/>
          <a:ext cx="539887" cy="539887"/>
        </a:xfrm>
        <a:prstGeom prst="ellipse">
          <a:avLst/>
        </a:prstGeom>
        <a:solidFill>
          <a:schemeClr val="lt1">
            <a:hueOff val="0"/>
            <a:satOff val="0"/>
            <a:lumOff val="0"/>
            <a:alphaOff val="0"/>
          </a:schemeClr>
        </a:solidFill>
        <a:ln w="9525" cap="flat" cmpd="sng" algn="ctr">
          <a:solidFill>
            <a:schemeClr val="accent6">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8BAAAE5A-798B-4F27-895C-6157D55ED658}">
      <dsp:nvSpPr>
        <dsp:cNvPr id="0" name=""/>
        <dsp:cNvSpPr/>
      </dsp:nvSpPr>
      <dsp:spPr>
        <a:xfrm>
          <a:off x="724522" y="3456323"/>
          <a:ext cx="7564958" cy="43190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5720" rIns="45720" bIns="45720" numCol="1" spcCol="1270" anchor="ctr" anchorCtr="0">
          <a:noAutofit/>
        </a:bodyPr>
        <a:lstStyle/>
        <a:p>
          <a:pPr lvl="0" algn="l" defTabSz="800100">
            <a:lnSpc>
              <a:spcPct val="90000"/>
            </a:lnSpc>
            <a:spcBef>
              <a:spcPct val="0"/>
            </a:spcBef>
            <a:spcAft>
              <a:spcPct val="35000"/>
            </a:spcAft>
          </a:pPr>
          <a:r>
            <a:rPr lang="en-US" sz="1800" b="1" kern="1200" smtClean="0"/>
            <a:t>Last push for entries before closing date </a:t>
          </a:r>
          <a:endParaRPr lang="en-US" sz="1800" kern="1200" dirty="0"/>
        </a:p>
      </dsp:txBody>
      <dsp:txXfrm>
        <a:off x="724522" y="3456323"/>
        <a:ext cx="7564958" cy="431909"/>
      </dsp:txXfrm>
    </dsp:sp>
    <dsp:sp modelId="{304ED2B5-03BE-4F9E-86E8-05DECC1C4900}">
      <dsp:nvSpPr>
        <dsp:cNvPr id="0" name=""/>
        <dsp:cNvSpPr/>
      </dsp:nvSpPr>
      <dsp:spPr>
        <a:xfrm>
          <a:off x="454579" y="3402334"/>
          <a:ext cx="539887" cy="539887"/>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6662304D-CE58-4D64-9109-6636057A7805}">
      <dsp:nvSpPr>
        <dsp:cNvPr id="0" name=""/>
        <dsp:cNvSpPr/>
      </dsp:nvSpPr>
      <dsp:spPr>
        <a:xfrm>
          <a:off x="333389" y="4104568"/>
          <a:ext cx="7956091" cy="431909"/>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5720" rIns="45720" bIns="45720" numCol="1" spcCol="1270" anchor="ctr" anchorCtr="0">
          <a:noAutofit/>
        </a:bodyPr>
        <a:lstStyle/>
        <a:p>
          <a:pPr lvl="0" algn="l" defTabSz="800100">
            <a:lnSpc>
              <a:spcPct val="90000"/>
            </a:lnSpc>
            <a:spcBef>
              <a:spcPct val="0"/>
            </a:spcBef>
            <a:spcAft>
              <a:spcPct val="35000"/>
            </a:spcAft>
          </a:pPr>
          <a:r>
            <a:rPr lang="tr-TR" sz="1800" b="1" kern="1200" dirty="0" err="1" smtClean="0"/>
            <a:t>Launch</a:t>
          </a:r>
          <a:r>
            <a:rPr lang="tr-TR" sz="1800" b="1" kern="1200" dirty="0" smtClean="0"/>
            <a:t> </a:t>
          </a:r>
          <a:r>
            <a:rPr lang="tr-TR" sz="1800" b="1" kern="1200" dirty="0" err="1" smtClean="0"/>
            <a:t>assessing</a:t>
          </a:r>
          <a:r>
            <a:rPr lang="tr-TR" sz="1800" b="1" kern="1200" dirty="0" smtClean="0"/>
            <a:t> panel &amp; </a:t>
          </a:r>
          <a:r>
            <a:rPr lang="tr-TR" sz="1800" b="1" kern="1200" dirty="0" err="1" smtClean="0"/>
            <a:t>judging</a:t>
          </a:r>
          <a:r>
            <a:rPr lang="tr-TR" sz="1800" b="1" kern="1200" dirty="0" smtClean="0"/>
            <a:t> panel  </a:t>
          </a:r>
          <a:endParaRPr lang="tr-TR" sz="1800" kern="1200" dirty="0"/>
        </a:p>
      </dsp:txBody>
      <dsp:txXfrm>
        <a:off x="333389" y="4104568"/>
        <a:ext cx="7956091" cy="431909"/>
      </dsp:txXfrm>
    </dsp:sp>
    <dsp:sp modelId="{42683F1F-A1E3-45C8-8A76-F25E0B5CA015}">
      <dsp:nvSpPr>
        <dsp:cNvPr id="0" name=""/>
        <dsp:cNvSpPr/>
      </dsp:nvSpPr>
      <dsp:spPr>
        <a:xfrm>
          <a:off x="63446" y="4050579"/>
          <a:ext cx="539887" cy="539887"/>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17BA0-3D82-4134-8A9E-7D75355DC299}">
      <dsp:nvSpPr>
        <dsp:cNvPr id="0" name=""/>
        <dsp:cNvSpPr/>
      </dsp:nvSpPr>
      <dsp:spPr>
        <a:xfrm>
          <a:off x="-5370708" y="-822834"/>
          <a:ext cx="6398197" cy="6398197"/>
        </a:xfrm>
        <a:prstGeom prst="blockArc">
          <a:avLst>
            <a:gd name="adj1" fmla="val 18900000"/>
            <a:gd name="adj2" fmla="val 2700000"/>
            <a:gd name="adj3" fmla="val 338"/>
          </a:avLst>
        </a:pr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8EC0D8A-EA73-4513-9FD4-982B2B7F9253}">
      <dsp:nvSpPr>
        <dsp:cNvPr id="0" name=""/>
        <dsp:cNvSpPr/>
      </dsp:nvSpPr>
      <dsp:spPr>
        <a:xfrm>
          <a:off x="333389" y="216049"/>
          <a:ext cx="7956091" cy="43190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50800" rIns="50800" bIns="50800" numCol="1" spcCol="1270" anchor="ctr" anchorCtr="0">
          <a:noAutofit/>
        </a:bodyPr>
        <a:lstStyle/>
        <a:p>
          <a:pPr lvl="0" algn="l" defTabSz="889000">
            <a:lnSpc>
              <a:spcPct val="90000"/>
            </a:lnSpc>
            <a:spcBef>
              <a:spcPct val="0"/>
            </a:spcBef>
            <a:spcAft>
              <a:spcPct val="35000"/>
            </a:spcAft>
          </a:pPr>
          <a:r>
            <a:rPr lang="tr-TR" sz="2000" b="1" kern="1200" dirty="0" smtClean="0"/>
            <a:t>Select </a:t>
          </a:r>
          <a:r>
            <a:rPr lang="tr-TR" sz="2000" b="1" kern="1200" dirty="0" err="1" smtClean="0"/>
            <a:t>the</a:t>
          </a:r>
          <a:r>
            <a:rPr lang="tr-TR" sz="2000" b="1" kern="1200" dirty="0" smtClean="0"/>
            <a:t> </a:t>
          </a:r>
          <a:r>
            <a:rPr lang="tr-TR" sz="2000" b="1" kern="1200" dirty="0" err="1" smtClean="0"/>
            <a:t>winners</a:t>
          </a:r>
          <a:endParaRPr lang="tr-TR" sz="2000" b="1" kern="1200" dirty="0">
            <a:latin typeface="Segoe Print" pitchFamily="2" charset="0"/>
          </a:endParaRPr>
        </a:p>
      </dsp:txBody>
      <dsp:txXfrm>
        <a:off x="333389" y="216049"/>
        <a:ext cx="7956091" cy="431909"/>
      </dsp:txXfrm>
    </dsp:sp>
    <dsp:sp modelId="{E887ADC0-7112-43BF-9DB8-39C0D35F9468}">
      <dsp:nvSpPr>
        <dsp:cNvPr id="0" name=""/>
        <dsp:cNvSpPr/>
      </dsp:nvSpPr>
      <dsp:spPr>
        <a:xfrm>
          <a:off x="63446" y="162061"/>
          <a:ext cx="539887" cy="539887"/>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BAC9D874-11C3-49F1-ABFB-1045C2A62C8C}">
      <dsp:nvSpPr>
        <dsp:cNvPr id="0" name=""/>
        <dsp:cNvSpPr/>
      </dsp:nvSpPr>
      <dsp:spPr>
        <a:xfrm>
          <a:off x="724522" y="864294"/>
          <a:ext cx="7564958" cy="431909"/>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8260" rIns="48260" bIns="48260" numCol="1" spcCol="1270" anchor="ctr" anchorCtr="0">
          <a:noAutofit/>
        </a:bodyPr>
        <a:lstStyle/>
        <a:p>
          <a:pPr lvl="0" algn="l" defTabSz="844550">
            <a:lnSpc>
              <a:spcPct val="90000"/>
            </a:lnSpc>
            <a:spcBef>
              <a:spcPct val="0"/>
            </a:spcBef>
            <a:spcAft>
              <a:spcPct val="35000"/>
            </a:spcAft>
          </a:pPr>
          <a:r>
            <a:rPr lang="en-US" sz="1900" b="1" kern="1200" smtClean="0"/>
            <a:t>Prepare to communicate the winners </a:t>
          </a:r>
          <a:endParaRPr lang="en-US" sz="1900" kern="1200" dirty="0"/>
        </a:p>
      </dsp:txBody>
      <dsp:txXfrm>
        <a:off x="724522" y="864294"/>
        <a:ext cx="7564958" cy="431909"/>
      </dsp:txXfrm>
    </dsp:sp>
    <dsp:sp modelId="{FC07F73E-731C-472E-916C-140C9806A405}">
      <dsp:nvSpPr>
        <dsp:cNvPr id="0" name=""/>
        <dsp:cNvSpPr/>
      </dsp:nvSpPr>
      <dsp:spPr>
        <a:xfrm>
          <a:off x="454579" y="810306"/>
          <a:ext cx="539887" cy="539887"/>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181B848D-EE48-429B-A91F-A2BB5949275F}">
      <dsp:nvSpPr>
        <dsp:cNvPr id="0" name=""/>
        <dsp:cNvSpPr/>
      </dsp:nvSpPr>
      <dsp:spPr>
        <a:xfrm>
          <a:off x="938861" y="1512064"/>
          <a:ext cx="7350619" cy="43190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8260" rIns="48260" bIns="48260" numCol="1" spcCol="1270" anchor="ctr" anchorCtr="0">
          <a:noAutofit/>
        </a:bodyPr>
        <a:lstStyle/>
        <a:p>
          <a:pPr lvl="0" algn="l" defTabSz="844550">
            <a:lnSpc>
              <a:spcPct val="90000"/>
            </a:lnSpc>
            <a:spcBef>
              <a:spcPct val="0"/>
            </a:spcBef>
            <a:spcAft>
              <a:spcPct val="35000"/>
            </a:spcAft>
          </a:pPr>
          <a:r>
            <a:rPr lang="tr-TR" sz="1900" b="1" kern="1200" dirty="0" smtClean="0"/>
            <a:t>N</a:t>
          </a:r>
          <a:r>
            <a:rPr lang="en-US" sz="1900" b="1" kern="1200" dirty="0" err="1" smtClean="0"/>
            <a:t>ational</a:t>
          </a:r>
          <a:r>
            <a:rPr lang="en-US" sz="1900" b="1" kern="1200" dirty="0" smtClean="0"/>
            <a:t> Awards celebration to publicly award the winners </a:t>
          </a:r>
          <a:endParaRPr lang="en-US" sz="1900" kern="1200" dirty="0"/>
        </a:p>
      </dsp:txBody>
      <dsp:txXfrm>
        <a:off x="938861" y="1512064"/>
        <a:ext cx="7350619" cy="431909"/>
      </dsp:txXfrm>
    </dsp:sp>
    <dsp:sp modelId="{69A39B3D-DF65-45DA-B175-822FF41696EE}">
      <dsp:nvSpPr>
        <dsp:cNvPr id="0" name=""/>
        <dsp:cNvSpPr/>
      </dsp:nvSpPr>
      <dsp:spPr>
        <a:xfrm>
          <a:off x="668918" y="1458075"/>
          <a:ext cx="539887" cy="539887"/>
        </a:xfrm>
        <a:prstGeom prst="ellipse">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FF0C615-2E78-49EF-A9C9-719905194117}">
      <dsp:nvSpPr>
        <dsp:cNvPr id="0" name=""/>
        <dsp:cNvSpPr/>
      </dsp:nvSpPr>
      <dsp:spPr>
        <a:xfrm>
          <a:off x="1007298" y="2160309"/>
          <a:ext cx="7282183" cy="431909"/>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8260" rIns="48260" bIns="48260" numCol="1" spcCol="1270" anchor="ctr" anchorCtr="0">
          <a:noAutofit/>
        </a:bodyPr>
        <a:lstStyle/>
        <a:p>
          <a:pPr lvl="0" algn="l" defTabSz="844550">
            <a:lnSpc>
              <a:spcPct val="90000"/>
            </a:lnSpc>
            <a:spcBef>
              <a:spcPct val="0"/>
            </a:spcBef>
            <a:spcAft>
              <a:spcPct val="35000"/>
            </a:spcAft>
          </a:pPr>
          <a:r>
            <a:rPr lang="en-US" sz="1900" b="1" kern="1200" dirty="0" smtClean="0"/>
            <a:t>Communicate the winners to CSR</a:t>
          </a:r>
          <a:r>
            <a:rPr lang="tr-TR" sz="1900" b="1" kern="1200" dirty="0" err="1" smtClean="0"/>
            <a:t>forALL</a:t>
          </a:r>
          <a:r>
            <a:rPr lang="tr-TR" sz="1900" b="1" kern="1200" dirty="0" smtClean="0"/>
            <a:t> </a:t>
          </a:r>
          <a:r>
            <a:rPr lang="en-US" sz="1900" b="1" kern="1200" dirty="0" smtClean="0"/>
            <a:t>and promote them widely </a:t>
          </a:r>
          <a:endParaRPr lang="en-US" sz="1900" kern="1200" dirty="0"/>
        </a:p>
      </dsp:txBody>
      <dsp:txXfrm>
        <a:off x="1007298" y="2160309"/>
        <a:ext cx="7282183" cy="431909"/>
      </dsp:txXfrm>
    </dsp:sp>
    <dsp:sp modelId="{2EC4299A-1E3F-430C-9984-AAD35986C6E1}">
      <dsp:nvSpPr>
        <dsp:cNvPr id="0" name=""/>
        <dsp:cNvSpPr/>
      </dsp:nvSpPr>
      <dsp:spPr>
        <a:xfrm>
          <a:off x="737354" y="2106320"/>
          <a:ext cx="539887" cy="539887"/>
        </a:xfrm>
        <a:prstGeom prst="ellipse">
          <a:avLst/>
        </a:prstGeom>
        <a:solidFill>
          <a:schemeClr val="lt1">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8453E4D-6C7B-4007-8D71-C7DACB0FAF12}">
      <dsp:nvSpPr>
        <dsp:cNvPr id="0" name=""/>
        <dsp:cNvSpPr/>
      </dsp:nvSpPr>
      <dsp:spPr>
        <a:xfrm>
          <a:off x="938861" y="2808553"/>
          <a:ext cx="7350619" cy="43190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8260" rIns="48260" bIns="48260" numCol="1" spcCol="1270" anchor="ctr" anchorCtr="0">
          <a:noAutofit/>
        </a:bodyPr>
        <a:lstStyle/>
        <a:p>
          <a:pPr lvl="0" algn="l" defTabSz="844550">
            <a:lnSpc>
              <a:spcPct val="90000"/>
            </a:lnSpc>
            <a:spcBef>
              <a:spcPct val="0"/>
            </a:spcBef>
            <a:spcAft>
              <a:spcPct val="35000"/>
            </a:spcAft>
          </a:pPr>
          <a:r>
            <a:rPr lang="en-US" sz="1900" b="1" kern="1200" dirty="0" smtClean="0"/>
            <a:t>Provide feedback and information to participants who did not win </a:t>
          </a:r>
          <a:endParaRPr lang="en-US" sz="1900" kern="1200" dirty="0"/>
        </a:p>
      </dsp:txBody>
      <dsp:txXfrm>
        <a:off x="938861" y="2808553"/>
        <a:ext cx="7350619" cy="431909"/>
      </dsp:txXfrm>
    </dsp:sp>
    <dsp:sp modelId="{D0DD03DF-A209-4341-AA4C-9E71D5DDAECB}">
      <dsp:nvSpPr>
        <dsp:cNvPr id="0" name=""/>
        <dsp:cNvSpPr/>
      </dsp:nvSpPr>
      <dsp:spPr>
        <a:xfrm>
          <a:off x="668918" y="2754565"/>
          <a:ext cx="539887" cy="539887"/>
        </a:xfrm>
        <a:prstGeom prst="ellipse">
          <a:avLst/>
        </a:prstGeom>
        <a:solidFill>
          <a:schemeClr val="lt1">
            <a:hueOff val="0"/>
            <a:satOff val="0"/>
            <a:lumOff val="0"/>
            <a:alphaOff val="0"/>
          </a:schemeClr>
        </a:solidFill>
        <a:ln w="9525" cap="flat" cmpd="sng" algn="ctr">
          <a:solidFill>
            <a:schemeClr val="accent6">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13AA680-88DE-4FE5-BA9D-5E086325B96B}">
      <dsp:nvSpPr>
        <dsp:cNvPr id="0" name=""/>
        <dsp:cNvSpPr/>
      </dsp:nvSpPr>
      <dsp:spPr>
        <a:xfrm>
          <a:off x="724522" y="3456323"/>
          <a:ext cx="7564958" cy="43190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8260" rIns="48260" bIns="48260" numCol="1" spcCol="1270" anchor="ctr" anchorCtr="0">
          <a:noAutofit/>
        </a:bodyPr>
        <a:lstStyle/>
        <a:p>
          <a:pPr lvl="0" algn="l" defTabSz="844550">
            <a:lnSpc>
              <a:spcPct val="90000"/>
            </a:lnSpc>
            <a:spcBef>
              <a:spcPct val="0"/>
            </a:spcBef>
            <a:spcAft>
              <a:spcPct val="35000"/>
            </a:spcAft>
          </a:pPr>
          <a:r>
            <a:rPr lang="en-US" sz="1900" b="1" kern="1200" dirty="0" smtClean="0"/>
            <a:t>Attend the CSR</a:t>
          </a:r>
          <a:r>
            <a:rPr lang="tr-TR" sz="1900" b="1" kern="1200" dirty="0" err="1" smtClean="0"/>
            <a:t>forALL</a:t>
          </a:r>
          <a:r>
            <a:rPr lang="en-US" sz="1900" b="1" kern="1200" dirty="0" smtClean="0"/>
            <a:t> Award Ceremony</a:t>
          </a:r>
          <a:endParaRPr lang="en-US" sz="1900" kern="1200" dirty="0"/>
        </a:p>
      </dsp:txBody>
      <dsp:txXfrm>
        <a:off x="724522" y="3456323"/>
        <a:ext cx="7564958" cy="431909"/>
      </dsp:txXfrm>
    </dsp:sp>
    <dsp:sp modelId="{4934FEE0-7492-4EB9-9F4B-3B774ED0C2D6}">
      <dsp:nvSpPr>
        <dsp:cNvPr id="0" name=""/>
        <dsp:cNvSpPr/>
      </dsp:nvSpPr>
      <dsp:spPr>
        <a:xfrm>
          <a:off x="454579" y="3402334"/>
          <a:ext cx="539887" cy="539887"/>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9958A52-F1D2-42AC-A3F3-8F2F8B9842D2}">
      <dsp:nvSpPr>
        <dsp:cNvPr id="0" name=""/>
        <dsp:cNvSpPr/>
      </dsp:nvSpPr>
      <dsp:spPr>
        <a:xfrm>
          <a:off x="333389" y="4104568"/>
          <a:ext cx="7956091" cy="431909"/>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828" tIns="48260" rIns="48260" bIns="48260" numCol="1" spcCol="1270" anchor="ctr" anchorCtr="0">
          <a:noAutofit/>
        </a:bodyPr>
        <a:lstStyle/>
        <a:p>
          <a:pPr lvl="0" algn="l" defTabSz="844550">
            <a:lnSpc>
              <a:spcPct val="90000"/>
            </a:lnSpc>
            <a:spcBef>
              <a:spcPct val="0"/>
            </a:spcBef>
            <a:spcAft>
              <a:spcPct val="35000"/>
            </a:spcAft>
          </a:pPr>
          <a:r>
            <a:rPr lang="tr-TR" sz="1900" b="1" kern="1200" smtClean="0"/>
            <a:t>R</a:t>
          </a:r>
          <a:r>
            <a:rPr lang="en-US" sz="1900" b="1" kern="1200" smtClean="0"/>
            <a:t>eport back to CSR</a:t>
          </a:r>
          <a:r>
            <a:rPr lang="tr-TR" sz="1900" b="1" kern="1200" smtClean="0"/>
            <a:t>forALL </a:t>
          </a:r>
          <a:r>
            <a:rPr lang="en-US" sz="1900" b="1" kern="1200" smtClean="0"/>
            <a:t>to prepare the interim &amp; final report </a:t>
          </a:r>
          <a:endParaRPr lang="en-US" sz="1900" kern="1200" dirty="0"/>
        </a:p>
      </dsp:txBody>
      <dsp:txXfrm>
        <a:off x="333389" y="4104568"/>
        <a:ext cx="7956091" cy="431909"/>
      </dsp:txXfrm>
    </dsp:sp>
    <dsp:sp modelId="{4BD9AF01-4B74-4915-A87F-F3C4774D1F7B}">
      <dsp:nvSpPr>
        <dsp:cNvPr id="0" name=""/>
        <dsp:cNvSpPr/>
      </dsp:nvSpPr>
      <dsp:spPr>
        <a:xfrm>
          <a:off x="63446" y="4050579"/>
          <a:ext cx="539887" cy="539887"/>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2EB40-E695-42C4-B301-26605E6EB1C0}">
      <dsp:nvSpPr>
        <dsp:cNvPr id="0" name=""/>
        <dsp:cNvSpPr/>
      </dsp:nvSpPr>
      <dsp:spPr>
        <a:xfrm>
          <a:off x="0" y="999"/>
          <a:ext cx="6637983" cy="2045776"/>
        </a:xfrm>
        <a:prstGeom prst="round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44780" tIns="144780" rIns="144780" bIns="144780" numCol="1" spcCol="1270" anchor="ctr" anchorCtr="0">
          <a:noAutofit/>
        </a:bodyPr>
        <a:lstStyle/>
        <a:p>
          <a:pPr lvl="0" algn="r" defTabSz="1689100">
            <a:lnSpc>
              <a:spcPct val="90000"/>
            </a:lnSpc>
            <a:spcBef>
              <a:spcPct val="0"/>
            </a:spcBef>
            <a:spcAft>
              <a:spcPts val="0"/>
            </a:spcAft>
          </a:pPr>
          <a:r>
            <a:rPr lang="tr-TR" sz="3800" b="1" kern="1200" cap="all" baseline="0" dirty="0" smtClean="0">
              <a:ln w="9000" cmpd="sng">
                <a:prstDash val="solid"/>
              </a:ln>
              <a:solidFill>
                <a:srgbClr val="FFC000"/>
              </a:solidFill>
              <a:effectLst>
                <a:reflection blurRad="12700" stA="28000" endPos="45000" dist="1000" dir="5400000" sy="-100000" algn="bl" rotWithShape="0"/>
              </a:effectLst>
              <a:latin typeface="Segoe Print" pitchFamily="2" charset="0"/>
              <a:ea typeface="+mj-ea"/>
              <a:cs typeface="Arial" pitchFamily="34" charset="0"/>
            </a:rPr>
            <a:t>CSR </a:t>
          </a:r>
        </a:p>
        <a:p>
          <a:pPr lvl="0" algn="r" defTabSz="1689100">
            <a:lnSpc>
              <a:spcPct val="90000"/>
            </a:lnSpc>
            <a:spcBef>
              <a:spcPct val="0"/>
            </a:spcBef>
            <a:spcAft>
              <a:spcPct val="35000"/>
            </a:spcAft>
          </a:pPr>
          <a:r>
            <a:rPr lang="tr-TR" sz="3800" b="1" kern="1200" cap="all" baseline="0" dirty="0" smtClean="0">
              <a:ln w="9000" cmpd="sng">
                <a:prstDash val="solid"/>
              </a:ln>
              <a:solidFill>
                <a:srgbClr val="FFC000"/>
              </a:solidFill>
              <a:effectLst>
                <a:reflection blurRad="12700" stA="28000" endPos="45000" dist="1000" dir="5400000" sy="-100000" algn="bl" rotWithShape="0"/>
              </a:effectLst>
              <a:latin typeface="Segoe Print" pitchFamily="2" charset="0"/>
              <a:ea typeface="+mj-ea"/>
              <a:cs typeface="Arial" pitchFamily="34" charset="0"/>
            </a:rPr>
            <a:t>SOME PRACTICES</a:t>
          </a:r>
        </a:p>
      </dsp:txBody>
      <dsp:txXfrm>
        <a:off x="99867" y="100866"/>
        <a:ext cx="6438249" cy="184604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8D262-9D34-456E-AD98-4F49D8FED47C}">
      <dsp:nvSpPr>
        <dsp:cNvPr id="0" name=""/>
        <dsp:cNvSpPr/>
      </dsp:nvSpPr>
      <dsp:spPr>
        <a:xfrm>
          <a:off x="0" y="30480"/>
          <a:ext cx="7128792" cy="95472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tr-TR" sz="2600" b="1" i="0" kern="1200" dirty="0" err="1" smtClean="0">
              <a:solidFill>
                <a:schemeClr val="bg1"/>
              </a:solidFill>
              <a:latin typeface="Segoe Print" panose="02000600000000000000" pitchFamily="2" charset="0"/>
            </a:rPr>
            <a:t>suato</a:t>
          </a:r>
          <a:r>
            <a:rPr lang="tr-TR" sz="2600" b="1" i="0" kern="1200" dirty="0" smtClean="0">
              <a:solidFill>
                <a:schemeClr val="bg1"/>
              </a:solidFill>
              <a:latin typeface="Segoe Print" panose="02000600000000000000" pitchFamily="2" charset="0"/>
            </a:rPr>
            <a:t>@</a:t>
          </a:r>
          <a:r>
            <a:rPr lang="tr-TR" sz="2600" b="1" i="0" kern="1200" dirty="0" err="1" smtClean="0">
              <a:solidFill>
                <a:schemeClr val="bg1"/>
              </a:solidFill>
              <a:latin typeface="Segoe Print" panose="02000600000000000000" pitchFamily="2" charset="0"/>
            </a:rPr>
            <a:t>sosyalinovasyonmerkezi</a:t>
          </a:r>
          <a:r>
            <a:rPr lang="tr-TR" sz="2600" b="1" i="0" kern="1200" dirty="0" smtClean="0">
              <a:solidFill>
                <a:schemeClr val="bg1"/>
              </a:solidFill>
              <a:latin typeface="Segoe Print" panose="02000600000000000000" pitchFamily="2" charset="0"/>
            </a:rPr>
            <a:t>.com.tr</a:t>
          </a:r>
          <a:endParaRPr lang="tr-TR" sz="2600" b="1" i="0" kern="1200" dirty="0">
            <a:latin typeface="Segoe Print" panose="02000600000000000000" pitchFamily="2" charset="0"/>
          </a:endParaRPr>
        </a:p>
      </dsp:txBody>
      <dsp:txXfrm>
        <a:off x="46606" y="77086"/>
        <a:ext cx="7035580" cy="861508"/>
      </dsp:txXfrm>
    </dsp:sp>
    <dsp:sp modelId="{94A0A46E-0F19-4E9C-A2A5-F183DBAB6BB2}">
      <dsp:nvSpPr>
        <dsp:cNvPr id="0" name=""/>
        <dsp:cNvSpPr/>
      </dsp:nvSpPr>
      <dsp:spPr>
        <a:xfrm>
          <a:off x="0" y="1132080"/>
          <a:ext cx="7128792" cy="95472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tr-TR" sz="2600" b="1" i="0" kern="1200" dirty="0" smtClean="0">
              <a:solidFill>
                <a:schemeClr val="bg1"/>
              </a:solidFill>
              <a:latin typeface="Segoe Print" panose="02000600000000000000" pitchFamily="2" charset="0"/>
            </a:rPr>
            <a:t>www.en.sosyalinovasyonmerkezi.com.tr</a:t>
          </a:r>
          <a:endParaRPr lang="tr-TR" sz="2600" b="1" i="0" kern="1200" dirty="0">
            <a:latin typeface="Segoe Print" panose="02000600000000000000" pitchFamily="2" charset="0"/>
          </a:endParaRPr>
        </a:p>
      </dsp:txBody>
      <dsp:txXfrm>
        <a:off x="46606" y="1178686"/>
        <a:ext cx="7035580" cy="861508"/>
      </dsp:txXfrm>
    </dsp:sp>
    <dsp:sp modelId="{35EC546C-C591-4D4E-A78A-E42520B28AC0}">
      <dsp:nvSpPr>
        <dsp:cNvPr id="0" name=""/>
        <dsp:cNvSpPr/>
      </dsp:nvSpPr>
      <dsp:spPr>
        <a:xfrm>
          <a:off x="0" y="2233680"/>
          <a:ext cx="7128792" cy="954720"/>
        </a:xfrm>
        <a:prstGeom prst="roundRect">
          <a:avLst/>
        </a:prstGeom>
        <a:solidFill>
          <a:srgbClr val="002060">
            <a:alpha val="90000"/>
          </a:srgb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tr-TR" sz="2600" b="1" kern="1200" dirty="0" smtClean="0">
              <a:solidFill>
                <a:schemeClr val="bg1"/>
              </a:solidFill>
              <a:latin typeface="Segoe Print" panose="02000600000000000000" pitchFamily="2" charset="0"/>
            </a:rPr>
            <a:t>facebook.com/</a:t>
          </a:r>
          <a:r>
            <a:rPr lang="tr-TR" sz="2600" b="1" kern="1200" dirty="0" err="1" smtClean="0">
              <a:solidFill>
                <a:schemeClr val="bg1"/>
              </a:solidFill>
              <a:latin typeface="Segoe Print" panose="02000600000000000000" pitchFamily="2" charset="0"/>
            </a:rPr>
            <a:t>CsiTurkey</a:t>
          </a:r>
          <a:endParaRPr lang="tr-TR" sz="2600" b="1" i="0" kern="1200" dirty="0">
            <a:solidFill>
              <a:schemeClr val="bg1"/>
            </a:solidFill>
            <a:latin typeface="Segoe Print" panose="02000600000000000000" pitchFamily="2" charset="0"/>
          </a:endParaRPr>
        </a:p>
      </dsp:txBody>
      <dsp:txXfrm>
        <a:off x="46606" y="2280286"/>
        <a:ext cx="7035580" cy="861508"/>
      </dsp:txXfrm>
    </dsp:sp>
    <dsp:sp modelId="{FBCCE6C5-E606-41EE-99DC-1AF64C6C8193}">
      <dsp:nvSpPr>
        <dsp:cNvPr id="0" name=""/>
        <dsp:cNvSpPr/>
      </dsp:nvSpPr>
      <dsp:spPr>
        <a:xfrm>
          <a:off x="0" y="3335280"/>
          <a:ext cx="7128792" cy="954720"/>
        </a:xfrm>
        <a:prstGeom prst="roundRect">
          <a:avLst/>
        </a:prstGeom>
        <a:solidFill>
          <a:schemeClr val="accent1">
            <a:lumMod val="75000"/>
            <a:alpha val="9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tr-TR" sz="2600" b="1" i="0" kern="1200" dirty="0" err="1" smtClean="0">
              <a:solidFill>
                <a:schemeClr val="bg1"/>
              </a:solidFill>
              <a:latin typeface="Segoe Print" panose="02000600000000000000" pitchFamily="2" charset="0"/>
            </a:rPr>
            <a:t>SimTurkiye</a:t>
          </a:r>
          <a:endParaRPr lang="tr-TR" sz="2600" b="1" i="0" kern="1200" dirty="0">
            <a:solidFill>
              <a:schemeClr val="bg1"/>
            </a:solidFill>
            <a:latin typeface="Segoe Print" panose="02000600000000000000" pitchFamily="2" charset="0"/>
          </a:endParaRPr>
        </a:p>
      </dsp:txBody>
      <dsp:txXfrm>
        <a:off x="46606" y="3381886"/>
        <a:ext cx="7035580" cy="8615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7B7A80-5425-46B2-B020-D8AA846A8205}">
      <dsp:nvSpPr>
        <dsp:cNvPr id="0" name=""/>
        <dsp:cNvSpPr/>
      </dsp:nvSpPr>
      <dsp:spPr>
        <a:xfrm>
          <a:off x="3428967" y="2923675"/>
          <a:ext cx="1999048" cy="1999048"/>
        </a:xfrm>
        <a:prstGeom prst="ellipse">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tr-TR" sz="3500" b="1" kern="1200" smtClean="0"/>
            <a:t>Change Actors</a:t>
          </a:r>
          <a:endParaRPr lang="tr-TR" sz="3500" b="1" kern="1200" dirty="0"/>
        </a:p>
      </dsp:txBody>
      <dsp:txXfrm>
        <a:off x="3721721" y="3216429"/>
        <a:ext cx="1413540" cy="1413540"/>
      </dsp:txXfrm>
    </dsp:sp>
    <dsp:sp modelId="{FDF32F8C-CE34-4C8B-9D0F-73C89E84FCFC}">
      <dsp:nvSpPr>
        <dsp:cNvPr id="0" name=""/>
        <dsp:cNvSpPr/>
      </dsp:nvSpPr>
      <dsp:spPr>
        <a:xfrm rot="10800000">
          <a:off x="1574562" y="3638335"/>
          <a:ext cx="1244978" cy="569728"/>
        </a:xfrm>
        <a:prstGeom prst="lef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16EB2BD1-21C1-4CA8-928C-1BB012071056}">
      <dsp:nvSpPr>
        <dsp:cNvPr id="0" name=""/>
        <dsp:cNvSpPr/>
      </dsp:nvSpPr>
      <dsp:spPr>
        <a:xfrm>
          <a:off x="335310" y="3308729"/>
          <a:ext cx="1516542" cy="1228940"/>
        </a:xfrm>
        <a:prstGeom prst="roundRect">
          <a:avLst>
            <a:gd name="adj" fmla="val 1000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lvl="0" algn="ctr" defTabSz="666750">
            <a:lnSpc>
              <a:spcPct val="90000"/>
            </a:lnSpc>
            <a:spcBef>
              <a:spcPct val="0"/>
            </a:spcBef>
            <a:spcAft>
              <a:spcPct val="35000"/>
            </a:spcAft>
          </a:pPr>
          <a:r>
            <a:rPr lang="tr-TR" sz="1500" b="1" kern="1200" smtClean="0"/>
            <a:t>States</a:t>
          </a:r>
          <a:endParaRPr lang="tr-TR" sz="1500" b="1" kern="1200" dirty="0" smtClean="0"/>
        </a:p>
      </dsp:txBody>
      <dsp:txXfrm>
        <a:off x="371304" y="3344723"/>
        <a:ext cx="1444554" cy="1156952"/>
      </dsp:txXfrm>
    </dsp:sp>
    <dsp:sp modelId="{5D7A0B36-9DF1-4DD2-9D07-F481FFEAF7EF}">
      <dsp:nvSpPr>
        <dsp:cNvPr id="0" name=""/>
        <dsp:cNvSpPr/>
      </dsp:nvSpPr>
      <dsp:spPr>
        <a:xfrm rot="12381362">
          <a:off x="1739411" y="2626434"/>
          <a:ext cx="1293371" cy="569728"/>
        </a:xfrm>
        <a:prstGeom prst="leftArrow">
          <a:avLst>
            <a:gd name="adj1" fmla="val 60000"/>
            <a:gd name="adj2" fmla="val 5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A037A12C-D87D-4923-B227-B3F802864312}">
      <dsp:nvSpPr>
        <dsp:cNvPr id="0" name=""/>
        <dsp:cNvSpPr/>
      </dsp:nvSpPr>
      <dsp:spPr>
        <a:xfrm>
          <a:off x="600624" y="1787904"/>
          <a:ext cx="1516542" cy="1228940"/>
        </a:xfrm>
        <a:prstGeom prst="roundRect">
          <a:avLst>
            <a:gd name="adj" fmla="val 1000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lvl="0" algn="ctr" defTabSz="666750">
            <a:lnSpc>
              <a:spcPct val="90000"/>
            </a:lnSpc>
            <a:spcBef>
              <a:spcPct val="0"/>
            </a:spcBef>
            <a:spcAft>
              <a:spcPct val="35000"/>
            </a:spcAft>
          </a:pPr>
          <a:r>
            <a:rPr lang="tr-TR" sz="1500" b="1" kern="1200" smtClean="0"/>
            <a:t>International Organizations (UN, EU, etc.)</a:t>
          </a:r>
          <a:endParaRPr lang="tr-TR" sz="1500" b="1" kern="1200" dirty="0" smtClean="0"/>
        </a:p>
      </dsp:txBody>
      <dsp:txXfrm>
        <a:off x="636618" y="1823898"/>
        <a:ext cx="1444554" cy="1156952"/>
      </dsp:txXfrm>
    </dsp:sp>
    <dsp:sp modelId="{6C4E77C7-39C2-40E6-A8A0-8F0F21906355}">
      <dsp:nvSpPr>
        <dsp:cNvPr id="0" name=""/>
        <dsp:cNvSpPr/>
      </dsp:nvSpPr>
      <dsp:spPr>
        <a:xfrm rot="13616859">
          <a:off x="2518261" y="1705240"/>
          <a:ext cx="1317211" cy="569728"/>
        </a:xfrm>
        <a:prstGeom prst="leftArrow">
          <a:avLst>
            <a:gd name="adj1" fmla="val 60000"/>
            <a:gd name="adj2" fmla="val 5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909736F-B3BD-4D9E-884A-2FCDEA5E1683}">
      <dsp:nvSpPr>
        <dsp:cNvPr id="0" name=""/>
        <dsp:cNvSpPr/>
      </dsp:nvSpPr>
      <dsp:spPr>
        <a:xfrm>
          <a:off x="1784069" y="395627"/>
          <a:ext cx="1516542" cy="1228940"/>
        </a:xfrm>
        <a:prstGeom prst="roundRect">
          <a:avLst>
            <a:gd name="adj" fmla="val 1000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lvl="0" algn="ctr" defTabSz="666750">
            <a:lnSpc>
              <a:spcPct val="90000"/>
            </a:lnSpc>
            <a:spcBef>
              <a:spcPct val="0"/>
            </a:spcBef>
            <a:spcAft>
              <a:spcPct val="35000"/>
            </a:spcAft>
          </a:pPr>
          <a:r>
            <a:rPr lang="tr-TR" sz="1500" b="1" kern="1200" smtClean="0"/>
            <a:t>Civil Society (NGO’s, Unions, Professional Organizations)</a:t>
          </a:r>
          <a:endParaRPr lang="tr-TR" sz="1500" b="1" kern="1200" dirty="0" smtClean="0"/>
        </a:p>
      </dsp:txBody>
      <dsp:txXfrm>
        <a:off x="1820063" y="431621"/>
        <a:ext cx="1444554" cy="1156952"/>
      </dsp:txXfrm>
    </dsp:sp>
    <dsp:sp modelId="{BA591DF1-7882-46F7-96D4-4412BC07DEF7}">
      <dsp:nvSpPr>
        <dsp:cNvPr id="0" name=""/>
        <dsp:cNvSpPr/>
      </dsp:nvSpPr>
      <dsp:spPr>
        <a:xfrm rot="16200000">
          <a:off x="3806002" y="1406894"/>
          <a:ext cx="1244978" cy="569728"/>
        </a:xfrm>
        <a:prstGeom prst="leftArrow">
          <a:avLst>
            <a:gd name="adj1" fmla="val 60000"/>
            <a:gd name="adj2" fmla="val 5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A53B5166-ECDB-40B3-B6EC-37E997D1B11A}">
      <dsp:nvSpPr>
        <dsp:cNvPr id="0" name=""/>
        <dsp:cNvSpPr/>
      </dsp:nvSpPr>
      <dsp:spPr>
        <a:xfrm>
          <a:off x="3670220" y="-26180"/>
          <a:ext cx="1516542" cy="1228940"/>
        </a:xfrm>
        <a:prstGeom prst="roundRect">
          <a:avLst>
            <a:gd name="adj" fmla="val 1000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lvl="0" algn="ctr" defTabSz="666750">
            <a:lnSpc>
              <a:spcPct val="90000"/>
            </a:lnSpc>
            <a:spcBef>
              <a:spcPct val="0"/>
            </a:spcBef>
            <a:spcAft>
              <a:spcPct val="35000"/>
            </a:spcAft>
          </a:pPr>
          <a:r>
            <a:rPr lang="tr-TR" sz="1500" b="1" kern="1200" smtClean="0"/>
            <a:t>Private Companies         &amp;                          Social Enterprises</a:t>
          </a:r>
          <a:endParaRPr lang="tr-TR" sz="1500" b="1" kern="1200" dirty="0" smtClean="0"/>
        </a:p>
      </dsp:txBody>
      <dsp:txXfrm>
        <a:off x="3706214" y="9814"/>
        <a:ext cx="1444554" cy="1156952"/>
      </dsp:txXfrm>
    </dsp:sp>
    <dsp:sp modelId="{C0E71DD4-1360-4F97-89DE-836E54E39C1B}">
      <dsp:nvSpPr>
        <dsp:cNvPr id="0" name=""/>
        <dsp:cNvSpPr/>
      </dsp:nvSpPr>
      <dsp:spPr>
        <a:xfrm rot="18492690">
          <a:off x="5055080" y="1783719"/>
          <a:ext cx="1251432" cy="569728"/>
        </a:xfrm>
        <a:prstGeom prst="leftArrow">
          <a:avLst>
            <a:gd name="adj1" fmla="val 60000"/>
            <a:gd name="adj2" fmla="val 50000"/>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070D1627-2856-40BE-B0BE-3A987233E172}">
      <dsp:nvSpPr>
        <dsp:cNvPr id="0" name=""/>
        <dsp:cNvSpPr/>
      </dsp:nvSpPr>
      <dsp:spPr>
        <a:xfrm>
          <a:off x="5543236" y="534864"/>
          <a:ext cx="1516542" cy="1228940"/>
        </a:xfrm>
        <a:prstGeom prst="roundRect">
          <a:avLst>
            <a:gd name="adj" fmla="val 10000"/>
          </a:avLst>
        </a:prstGeom>
        <a:solidFill>
          <a:schemeClr val="accent6">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lvl="0" algn="ctr" defTabSz="666750">
            <a:lnSpc>
              <a:spcPct val="90000"/>
            </a:lnSpc>
            <a:spcBef>
              <a:spcPct val="0"/>
            </a:spcBef>
            <a:spcAft>
              <a:spcPct val="35000"/>
            </a:spcAft>
          </a:pPr>
          <a:r>
            <a:rPr lang="tr-TR" sz="1500" b="1" kern="1200" smtClean="0"/>
            <a:t>Communication Channels (Printed Press, Media, Internet, Social Media)</a:t>
          </a:r>
          <a:endParaRPr lang="tr-TR" sz="1500" b="1" kern="1200" dirty="0" smtClean="0"/>
        </a:p>
      </dsp:txBody>
      <dsp:txXfrm>
        <a:off x="5579230" y="570858"/>
        <a:ext cx="1444554" cy="1156952"/>
      </dsp:txXfrm>
    </dsp:sp>
    <dsp:sp modelId="{B0DE3D10-7792-461E-9358-AB0134D193F0}">
      <dsp:nvSpPr>
        <dsp:cNvPr id="0" name=""/>
        <dsp:cNvSpPr/>
      </dsp:nvSpPr>
      <dsp:spPr>
        <a:xfrm rot="20079473">
          <a:off x="5800206" y="2707399"/>
          <a:ext cx="1187910" cy="569728"/>
        </a:xfrm>
        <a:prstGeom prst="lef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72BCB046-5A29-4FD4-ABFE-08E9F301986A}">
      <dsp:nvSpPr>
        <dsp:cNvPr id="0" name=""/>
        <dsp:cNvSpPr/>
      </dsp:nvSpPr>
      <dsp:spPr>
        <a:xfrm>
          <a:off x="6587457" y="1927134"/>
          <a:ext cx="1516542" cy="1228940"/>
        </a:xfrm>
        <a:prstGeom prst="roundRect">
          <a:avLst>
            <a:gd name="adj" fmla="val 1000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lvl="0" algn="ctr" defTabSz="666750">
            <a:lnSpc>
              <a:spcPct val="90000"/>
            </a:lnSpc>
            <a:spcBef>
              <a:spcPct val="0"/>
            </a:spcBef>
            <a:spcAft>
              <a:spcPct val="35000"/>
            </a:spcAft>
          </a:pPr>
          <a:r>
            <a:rPr lang="tr-TR" sz="1500" b="1" kern="1200" dirty="0" err="1" smtClean="0"/>
            <a:t>Academicians</a:t>
          </a:r>
          <a:r>
            <a:rPr lang="tr-TR" sz="1500" b="1" kern="1200" dirty="0" smtClean="0"/>
            <a:t>, </a:t>
          </a:r>
          <a:r>
            <a:rPr lang="tr-TR" sz="1500" b="1" kern="1200" dirty="0" err="1" smtClean="0"/>
            <a:t>Universities</a:t>
          </a:r>
          <a:r>
            <a:rPr lang="tr-TR" sz="1500" b="1" kern="1200" dirty="0" smtClean="0"/>
            <a:t>, </a:t>
          </a:r>
          <a:r>
            <a:rPr lang="tr-TR" sz="1500" b="1" kern="1200" dirty="0" err="1" smtClean="0"/>
            <a:t>Research</a:t>
          </a:r>
          <a:r>
            <a:rPr lang="tr-TR" sz="1500" b="1" kern="1200" dirty="0" smtClean="0"/>
            <a:t> </a:t>
          </a:r>
          <a:r>
            <a:rPr lang="tr-TR" sz="1500" b="1" kern="1200" dirty="0" err="1" smtClean="0"/>
            <a:t>Centers</a:t>
          </a:r>
          <a:endParaRPr lang="tr-TR" sz="1500" b="1" kern="1200" dirty="0" smtClean="0"/>
        </a:p>
      </dsp:txBody>
      <dsp:txXfrm>
        <a:off x="6623451" y="1963128"/>
        <a:ext cx="1444554" cy="1156952"/>
      </dsp:txXfrm>
    </dsp:sp>
    <dsp:sp modelId="{9525DF77-7810-4722-94FE-10EE5034F4FC}">
      <dsp:nvSpPr>
        <dsp:cNvPr id="0" name=""/>
        <dsp:cNvSpPr/>
      </dsp:nvSpPr>
      <dsp:spPr>
        <a:xfrm>
          <a:off x="6037443" y="3638335"/>
          <a:ext cx="1244978" cy="569728"/>
        </a:xfrm>
        <a:prstGeom prst="leftArrow">
          <a:avLst>
            <a:gd name="adj1" fmla="val 60000"/>
            <a:gd name="adj2" fmla="val 5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16D7430-CCBF-4BFD-B07F-98B954D676C7}">
      <dsp:nvSpPr>
        <dsp:cNvPr id="0" name=""/>
        <dsp:cNvSpPr/>
      </dsp:nvSpPr>
      <dsp:spPr>
        <a:xfrm>
          <a:off x="7005131" y="3308729"/>
          <a:ext cx="1516542" cy="1228940"/>
        </a:xfrm>
        <a:prstGeom prst="roundRect">
          <a:avLst>
            <a:gd name="adj" fmla="val 1000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lvl="0" algn="ctr" defTabSz="666750">
            <a:lnSpc>
              <a:spcPct val="90000"/>
            </a:lnSpc>
            <a:spcBef>
              <a:spcPct val="0"/>
            </a:spcBef>
            <a:spcAft>
              <a:spcPct val="35000"/>
            </a:spcAft>
          </a:pPr>
          <a:r>
            <a:rPr lang="tr-TR" sz="1500" b="1" kern="1200" dirty="0" err="1" smtClean="0"/>
            <a:t>Individuals</a:t>
          </a:r>
          <a:r>
            <a:rPr lang="tr-TR" sz="1500" b="1" kern="1200" dirty="0" smtClean="0"/>
            <a:t> </a:t>
          </a:r>
        </a:p>
        <a:p>
          <a:pPr lvl="0" algn="ctr" defTabSz="666750">
            <a:lnSpc>
              <a:spcPct val="90000"/>
            </a:lnSpc>
            <a:spcBef>
              <a:spcPct val="0"/>
            </a:spcBef>
            <a:spcAft>
              <a:spcPct val="35000"/>
            </a:spcAft>
          </a:pPr>
          <a:r>
            <a:rPr lang="tr-TR" sz="1500" b="1" kern="1200" dirty="0" smtClean="0"/>
            <a:t>(Role </a:t>
          </a:r>
          <a:r>
            <a:rPr lang="tr-TR" sz="1500" b="1" kern="1200" dirty="0" err="1" smtClean="0"/>
            <a:t>Models</a:t>
          </a:r>
          <a:r>
            <a:rPr lang="tr-TR" sz="1500" b="1" kern="1200" dirty="0" smtClean="0"/>
            <a:t>, </a:t>
          </a:r>
          <a:r>
            <a:rPr lang="tr-TR" sz="1500" b="1" kern="1200" dirty="0" err="1" smtClean="0"/>
            <a:t>Celebrities</a:t>
          </a:r>
          <a:r>
            <a:rPr lang="tr-TR" sz="1500" b="1" kern="1200" dirty="0" smtClean="0"/>
            <a:t>, </a:t>
          </a:r>
          <a:r>
            <a:rPr lang="tr-TR" sz="1500" b="1" kern="1200" dirty="0" err="1" smtClean="0"/>
            <a:t>Citizens</a:t>
          </a:r>
          <a:r>
            <a:rPr lang="tr-TR" sz="1500" b="1" kern="1200" dirty="0" smtClean="0"/>
            <a:t>)</a:t>
          </a:r>
        </a:p>
      </dsp:txBody>
      <dsp:txXfrm>
        <a:off x="7041125" y="3344723"/>
        <a:ext cx="1444554" cy="11569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CBDE03-66DF-4E48-B38E-EE2C7D3D0586}">
      <dsp:nvSpPr>
        <dsp:cNvPr id="0" name=""/>
        <dsp:cNvSpPr/>
      </dsp:nvSpPr>
      <dsp:spPr>
        <a:xfrm>
          <a:off x="610267" y="0"/>
          <a:ext cx="6916368" cy="3199903"/>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116B07-9196-4E22-8859-6469E53CBD59}">
      <dsp:nvSpPr>
        <dsp:cNvPr id="0" name=""/>
        <dsp:cNvSpPr/>
      </dsp:nvSpPr>
      <dsp:spPr>
        <a:xfrm>
          <a:off x="8740" y="959971"/>
          <a:ext cx="2619065" cy="1279961"/>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tr-TR" sz="3200" b="1" kern="1200" dirty="0" err="1" smtClean="0"/>
            <a:t>Unmet</a:t>
          </a:r>
          <a:r>
            <a:rPr lang="tr-TR" sz="3200" b="1" kern="1200" dirty="0" smtClean="0"/>
            <a:t> </a:t>
          </a:r>
          <a:r>
            <a:rPr lang="tr-TR" sz="3200" b="1" kern="1200" dirty="0" err="1" smtClean="0"/>
            <a:t>Social</a:t>
          </a:r>
          <a:r>
            <a:rPr lang="tr-TR" sz="3200" b="1" kern="1200" dirty="0" smtClean="0"/>
            <a:t> </a:t>
          </a:r>
          <a:r>
            <a:rPr lang="tr-TR" sz="3200" b="1" kern="1200" dirty="0" err="1" smtClean="0"/>
            <a:t>Problems</a:t>
          </a:r>
          <a:endParaRPr lang="tr-TR" sz="3200" b="1" kern="1200" dirty="0"/>
        </a:p>
      </dsp:txBody>
      <dsp:txXfrm>
        <a:off x="71223" y="1022454"/>
        <a:ext cx="2494099" cy="1154995"/>
      </dsp:txXfrm>
    </dsp:sp>
    <dsp:sp modelId="{A1FB9E1B-4AFD-4B74-AC3F-A60C63B05A7E}">
      <dsp:nvSpPr>
        <dsp:cNvPr id="0" name=""/>
        <dsp:cNvSpPr/>
      </dsp:nvSpPr>
      <dsp:spPr>
        <a:xfrm>
          <a:off x="2758919" y="959971"/>
          <a:ext cx="2619065" cy="1279961"/>
        </a:xfrm>
        <a:prstGeom prst="roundRect">
          <a:avLst/>
        </a:prstGeom>
        <a:solidFill>
          <a:srgbClr val="0E8D40"/>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tr-TR" sz="3200" b="1" kern="1200" dirty="0" err="1" smtClean="0"/>
            <a:t>Innovative</a:t>
          </a:r>
          <a:r>
            <a:rPr lang="tr-TR" sz="3200" b="1" kern="1200" dirty="0" smtClean="0"/>
            <a:t> </a:t>
          </a:r>
          <a:r>
            <a:rPr lang="tr-TR" sz="3200" b="1" kern="1200" dirty="0" err="1" smtClean="0"/>
            <a:t>Approachs</a:t>
          </a:r>
          <a:endParaRPr lang="tr-TR" sz="3200" b="1" kern="1200" dirty="0"/>
        </a:p>
      </dsp:txBody>
      <dsp:txXfrm>
        <a:off x="2821402" y="1022454"/>
        <a:ext cx="2494099" cy="1154995"/>
      </dsp:txXfrm>
    </dsp:sp>
    <dsp:sp modelId="{8EFF465E-A420-4E73-92CE-6A3931D78DE9}">
      <dsp:nvSpPr>
        <dsp:cNvPr id="0" name=""/>
        <dsp:cNvSpPr/>
      </dsp:nvSpPr>
      <dsp:spPr>
        <a:xfrm>
          <a:off x="5509097" y="959971"/>
          <a:ext cx="2619065" cy="1279961"/>
        </a:xfrm>
        <a:prstGeom prst="roundRect">
          <a:avLst/>
        </a:prstGeom>
        <a:solidFill>
          <a:srgbClr val="002060"/>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tr-TR" sz="3200" b="1" kern="1200" dirty="0" smtClean="0">
              <a:solidFill>
                <a:schemeClr val="bg1"/>
              </a:solidFill>
            </a:rPr>
            <a:t>SOCIAL INNOVATION</a:t>
          </a:r>
          <a:endParaRPr lang="tr-TR" sz="3200" b="1" kern="1200" dirty="0">
            <a:solidFill>
              <a:schemeClr val="bg1"/>
            </a:solidFill>
          </a:endParaRPr>
        </a:p>
      </dsp:txBody>
      <dsp:txXfrm>
        <a:off x="5571580" y="1022454"/>
        <a:ext cx="2494099" cy="11549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DC9B3-7DFF-4F5B-822D-DAB9D6148450}">
      <dsp:nvSpPr>
        <dsp:cNvPr id="0" name=""/>
        <dsp:cNvSpPr/>
      </dsp:nvSpPr>
      <dsp:spPr>
        <a:xfrm>
          <a:off x="0" y="68063"/>
          <a:ext cx="743744" cy="74374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lang="tr-TR" sz="3100" b="1" kern="1200" dirty="0" smtClean="0">
              <a:solidFill>
                <a:srgbClr val="FFC000"/>
              </a:solidFill>
              <a:hlinkClick xmlns:r="http://schemas.openxmlformats.org/officeDocument/2006/relationships" r:id="rId1" action="ppaction://hlinkfile"/>
            </a:rPr>
            <a:t>Sİ</a:t>
          </a:r>
          <a:endParaRPr lang="tr-TR" sz="3100" b="1" kern="1200" dirty="0">
            <a:solidFill>
              <a:srgbClr val="FFC000"/>
            </a:solidFill>
          </a:endParaRPr>
        </a:p>
      </dsp:txBody>
      <dsp:txXfrm>
        <a:off x="108919" y="176982"/>
        <a:ext cx="525906" cy="5259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B650A0-7C6C-4845-ABBD-9AE14AFC31E0}">
      <dsp:nvSpPr>
        <dsp:cNvPr id="0" name=""/>
        <dsp:cNvSpPr/>
      </dsp:nvSpPr>
      <dsp:spPr>
        <a:xfrm>
          <a:off x="2834291" y="2725569"/>
          <a:ext cx="1964265" cy="1964265"/>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tr-TR" sz="3800" b="1" kern="1200" dirty="0" smtClean="0"/>
            <a:t>CSI </a:t>
          </a:r>
          <a:r>
            <a:rPr lang="tr-TR" sz="3800" b="1" kern="1200" dirty="0" err="1" smtClean="0"/>
            <a:t>Turkey</a:t>
          </a:r>
          <a:endParaRPr lang="tr-TR" sz="3800" b="1" kern="1200" dirty="0"/>
        </a:p>
      </dsp:txBody>
      <dsp:txXfrm>
        <a:off x="3121951" y="3013229"/>
        <a:ext cx="1388945" cy="1388945"/>
      </dsp:txXfrm>
    </dsp:sp>
    <dsp:sp modelId="{DAFCADDF-F197-4B00-9E4E-3BC1F455D5D1}">
      <dsp:nvSpPr>
        <dsp:cNvPr id="0" name=""/>
        <dsp:cNvSpPr/>
      </dsp:nvSpPr>
      <dsp:spPr>
        <a:xfrm rot="10800000">
          <a:off x="933610" y="3427794"/>
          <a:ext cx="1796143" cy="559815"/>
        </a:xfrm>
        <a:prstGeom prst="leftArrow">
          <a:avLst>
            <a:gd name="adj1" fmla="val 60000"/>
            <a:gd name="adj2" fmla="val 5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5AB4458F-0EB6-4B9E-9E91-0038DD24DA3C}">
      <dsp:nvSpPr>
        <dsp:cNvPr id="0" name=""/>
        <dsp:cNvSpPr/>
      </dsp:nvSpPr>
      <dsp:spPr>
        <a:xfrm>
          <a:off x="584" y="2961281"/>
          <a:ext cx="1866052" cy="149284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b="1" kern="1200" dirty="0" err="1" smtClean="0"/>
            <a:t>Social</a:t>
          </a:r>
          <a:r>
            <a:rPr lang="tr-TR" sz="1800" b="1" kern="1200" dirty="0" smtClean="0"/>
            <a:t> </a:t>
          </a:r>
          <a:r>
            <a:rPr lang="tr-TR" sz="1800" b="1" kern="1200" dirty="0" err="1" smtClean="0"/>
            <a:t>Enterpreneurs</a:t>
          </a:r>
          <a:endParaRPr lang="tr-TR" sz="1800" b="1" kern="1200" dirty="0"/>
        </a:p>
      </dsp:txBody>
      <dsp:txXfrm>
        <a:off x="44308" y="3005005"/>
        <a:ext cx="1778604" cy="1405393"/>
      </dsp:txXfrm>
    </dsp:sp>
    <dsp:sp modelId="{B6293B2C-D670-4475-953C-B91270E766A2}">
      <dsp:nvSpPr>
        <dsp:cNvPr id="0" name=""/>
        <dsp:cNvSpPr/>
      </dsp:nvSpPr>
      <dsp:spPr>
        <a:xfrm rot="13500000">
          <a:off x="1514928" y="2024370"/>
          <a:ext cx="1796143" cy="559815"/>
        </a:xfrm>
        <a:prstGeom prst="leftArrow">
          <a:avLst>
            <a:gd name="adj1" fmla="val 60000"/>
            <a:gd name="adj2" fmla="val 5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37ED3255-D7D4-4A18-BC19-39B38192DDBE}">
      <dsp:nvSpPr>
        <dsp:cNvPr id="0" name=""/>
        <dsp:cNvSpPr/>
      </dsp:nvSpPr>
      <dsp:spPr>
        <a:xfrm>
          <a:off x="844940" y="922824"/>
          <a:ext cx="1866052" cy="1492841"/>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b="1" kern="1200" dirty="0" err="1" smtClean="0"/>
            <a:t>Civil</a:t>
          </a:r>
          <a:r>
            <a:rPr lang="tr-TR" sz="1800" b="1" kern="1200" dirty="0" smtClean="0"/>
            <a:t> </a:t>
          </a:r>
          <a:r>
            <a:rPr lang="tr-TR" sz="1800" b="1" kern="1200" dirty="0" err="1" smtClean="0"/>
            <a:t>Society</a:t>
          </a:r>
          <a:r>
            <a:rPr lang="tr-TR" sz="1800" b="1" kern="1200" dirty="0" smtClean="0"/>
            <a:t> </a:t>
          </a:r>
          <a:r>
            <a:rPr lang="tr-TR" sz="1800" b="1" kern="1200" dirty="0" err="1" smtClean="0"/>
            <a:t>Organizations</a:t>
          </a:r>
          <a:endParaRPr lang="tr-TR" sz="1800" b="1" kern="1200" dirty="0"/>
        </a:p>
      </dsp:txBody>
      <dsp:txXfrm>
        <a:off x="888664" y="966548"/>
        <a:ext cx="1778604" cy="1405393"/>
      </dsp:txXfrm>
    </dsp:sp>
    <dsp:sp modelId="{ACD65E9A-4BD5-4F98-99DA-3FFC31811F71}">
      <dsp:nvSpPr>
        <dsp:cNvPr id="0" name=""/>
        <dsp:cNvSpPr/>
      </dsp:nvSpPr>
      <dsp:spPr>
        <a:xfrm rot="16200000">
          <a:off x="2918352" y="1443053"/>
          <a:ext cx="1796143" cy="559815"/>
        </a:xfrm>
        <a:prstGeom prst="leftArrow">
          <a:avLst>
            <a:gd name="adj1" fmla="val 60000"/>
            <a:gd name="adj2" fmla="val 5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1AC87982-A8F6-4B15-B50B-DCD2B67D7D73}">
      <dsp:nvSpPr>
        <dsp:cNvPr id="0" name=""/>
        <dsp:cNvSpPr/>
      </dsp:nvSpPr>
      <dsp:spPr>
        <a:xfrm>
          <a:off x="2883397" y="78468"/>
          <a:ext cx="1866052" cy="1492841"/>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b="1" kern="1200" dirty="0" err="1" smtClean="0"/>
            <a:t>Corporate</a:t>
          </a:r>
          <a:r>
            <a:rPr lang="tr-TR" sz="1800" b="1" kern="1200" dirty="0" smtClean="0"/>
            <a:t> Development </a:t>
          </a:r>
          <a:r>
            <a:rPr lang="tr-TR" sz="1800" b="1" kern="1200" dirty="0" err="1" smtClean="0"/>
            <a:t>for</a:t>
          </a:r>
          <a:r>
            <a:rPr lang="tr-TR" sz="1800" b="1" kern="1200" dirty="0" smtClean="0"/>
            <a:t> </a:t>
          </a:r>
          <a:r>
            <a:rPr lang="tr-TR" sz="1800" b="1" kern="1200" dirty="0" err="1" smtClean="0"/>
            <a:t>Socially</a:t>
          </a:r>
          <a:r>
            <a:rPr lang="tr-TR" sz="1800" b="1" kern="1200" dirty="0" smtClean="0"/>
            <a:t> </a:t>
          </a:r>
          <a:r>
            <a:rPr lang="tr-TR" sz="1800" b="1" kern="1200" dirty="0" err="1" smtClean="0"/>
            <a:t>Innovative</a:t>
          </a:r>
          <a:r>
            <a:rPr lang="tr-TR" sz="1800" b="1" kern="1200" dirty="0" smtClean="0"/>
            <a:t> </a:t>
          </a:r>
          <a:r>
            <a:rPr lang="tr-TR" sz="1800" b="1" kern="1200" dirty="0" err="1" smtClean="0"/>
            <a:t>Companies</a:t>
          </a:r>
          <a:endParaRPr lang="tr-TR" sz="1800" b="1" kern="1200" dirty="0"/>
        </a:p>
      </dsp:txBody>
      <dsp:txXfrm>
        <a:off x="2927121" y="122192"/>
        <a:ext cx="1778604" cy="1405393"/>
      </dsp:txXfrm>
    </dsp:sp>
    <dsp:sp modelId="{07F25ADD-4BE5-448A-9B3C-E8B3D4DF2B8B}">
      <dsp:nvSpPr>
        <dsp:cNvPr id="0" name=""/>
        <dsp:cNvSpPr/>
      </dsp:nvSpPr>
      <dsp:spPr>
        <a:xfrm rot="18900000">
          <a:off x="4321776" y="2024370"/>
          <a:ext cx="1796143" cy="559815"/>
        </a:xfrm>
        <a:prstGeom prst="leftArrow">
          <a:avLst>
            <a:gd name="adj1" fmla="val 60000"/>
            <a:gd name="adj2" fmla="val 5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2F9588BF-BE2B-49BF-AB7B-BEF8D9E4E9B3}">
      <dsp:nvSpPr>
        <dsp:cNvPr id="0" name=""/>
        <dsp:cNvSpPr/>
      </dsp:nvSpPr>
      <dsp:spPr>
        <a:xfrm>
          <a:off x="4921854" y="922824"/>
          <a:ext cx="1866052" cy="1492841"/>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b="1" kern="1200" dirty="0" err="1" smtClean="0"/>
            <a:t>Corporate</a:t>
          </a:r>
          <a:r>
            <a:rPr lang="tr-TR" sz="1800" b="1" kern="1200" dirty="0" smtClean="0"/>
            <a:t> </a:t>
          </a:r>
          <a:r>
            <a:rPr lang="tr-TR" sz="1800" b="1" kern="1200" dirty="0" err="1" smtClean="0"/>
            <a:t>Social</a:t>
          </a:r>
          <a:r>
            <a:rPr lang="tr-TR" sz="1800" b="1" kern="1200" dirty="0" smtClean="0"/>
            <a:t> </a:t>
          </a:r>
          <a:r>
            <a:rPr lang="tr-TR" sz="1800" b="1" kern="1200" dirty="0" err="1" smtClean="0"/>
            <a:t>Responsibility</a:t>
          </a:r>
          <a:endParaRPr lang="tr-TR" sz="1800" b="1" kern="1200" dirty="0"/>
        </a:p>
      </dsp:txBody>
      <dsp:txXfrm>
        <a:off x="4965578" y="966548"/>
        <a:ext cx="1778604" cy="1405393"/>
      </dsp:txXfrm>
    </dsp:sp>
    <dsp:sp modelId="{E857CA8E-6CE1-44A3-8E2A-A49B04277D28}">
      <dsp:nvSpPr>
        <dsp:cNvPr id="0" name=""/>
        <dsp:cNvSpPr/>
      </dsp:nvSpPr>
      <dsp:spPr>
        <a:xfrm>
          <a:off x="4903094" y="3427794"/>
          <a:ext cx="1796143" cy="559815"/>
        </a:xfrm>
        <a:prstGeom prst="leftArrow">
          <a:avLst>
            <a:gd name="adj1" fmla="val 60000"/>
            <a:gd name="adj2" fmla="val 5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C2B1200-5916-4DC8-8837-9772066EDF2C}">
      <dsp:nvSpPr>
        <dsp:cNvPr id="0" name=""/>
        <dsp:cNvSpPr/>
      </dsp:nvSpPr>
      <dsp:spPr>
        <a:xfrm>
          <a:off x="5766211" y="2961281"/>
          <a:ext cx="1866052" cy="1492841"/>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b="1" kern="1200" dirty="0" err="1" smtClean="0"/>
            <a:t>Social</a:t>
          </a:r>
          <a:r>
            <a:rPr lang="tr-TR" sz="1800" b="1" kern="1200" dirty="0" smtClean="0"/>
            <a:t> </a:t>
          </a:r>
          <a:r>
            <a:rPr lang="tr-TR" sz="1800" b="1" kern="1200" dirty="0" err="1" smtClean="0"/>
            <a:t>Innovation</a:t>
          </a:r>
          <a:r>
            <a:rPr lang="tr-TR" sz="1800" b="1" kern="1200" dirty="0" smtClean="0"/>
            <a:t> </a:t>
          </a:r>
          <a:r>
            <a:rPr lang="tr-TR" sz="1800" b="1" kern="1200" dirty="0" err="1" smtClean="0"/>
            <a:t>Research</a:t>
          </a:r>
          <a:r>
            <a:rPr lang="tr-TR" sz="1800" b="1" kern="1200" dirty="0" smtClean="0"/>
            <a:t> &amp; Publications</a:t>
          </a:r>
          <a:endParaRPr lang="tr-TR" sz="1800" b="1" kern="1200" dirty="0"/>
        </a:p>
      </dsp:txBody>
      <dsp:txXfrm>
        <a:off x="5809935" y="3005005"/>
        <a:ext cx="1778604" cy="14053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D182A4-9DA6-4A19-8FF9-B81E86C8A5EE}">
      <dsp:nvSpPr>
        <dsp:cNvPr id="0" name=""/>
        <dsp:cNvSpPr/>
      </dsp:nvSpPr>
      <dsp:spPr>
        <a:xfrm>
          <a:off x="0" y="2144"/>
          <a:ext cx="8424936"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B2E25C-282C-430E-8005-BF446096C583}">
      <dsp:nvSpPr>
        <dsp:cNvPr id="0" name=""/>
        <dsp:cNvSpPr/>
      </dsp:nvSpPr>
      <dsp:spPr>
        <a:xfrm>
          <a:off x="0" y="2144"/>
          <a:ext cx="8424936" cy="1462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kern="1200" dirty="0" smtClean="0">
              <a:solidFill>
                <a:srgbClr val="002060"/>
              </a:solidFill>
            </a:rPr>
            <a:t>Understanding the added value of CSR Awards </a:t>
          </a:r>
          <a:r>
            <a:rPr lang="tr-TR" sz="3200" kern="1200" dirty="0" smtClean="0">
              <a:solidFill>
                <a:srgbClr val="002060"/>
              </a:solidFill>
            </a:rPr>
            <a:t>              </a:t>
          </a:r>
          <a:r>
            <a:rPr lang="en-US" sz="3200" kern="1200" dirty="0" smtClean="0">
              <a:solidFill>
                <a:srgbClr val="002060"/>
              </a:solidFill>
            </a:rPr>
            <a:t>for business and social sector</a:t>
          </a:r>
          <a:endParaRPr lang="tr-TR" sz="3200" kern="1200" dirty="0"/>
        </a:p>
      </dsp:txBody>
      <dsp:txXfrm>
        <a:off x="0" y="2144"/>
        <a:ext cx="8424936" cy="1462732"/>
      </dsp:txXfrm>
    </dsp:sp>
    <dsp:sp modelId="{819BDD35-614E-4ED8-AAD7-70946DB98183}">
      <dsp:nvSpPr>
        <dsp:cNvPr id="0" name=""/>
        <dsp:cNvSpPr/>
      </dsp:nvSpPr>
      <dsp:spPr>
        <a:xfrm>
          <a:off x="0" y="1464877"/>
          <a:ext cx="8424936"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11C099-AB72-48E9-BEFE-6B7B39F64797}">
      <dsp:nvSpPr>
        <dsp:cNvPr id="0" name=""/>
        <dsp:cNvSpPr/>
      </dsp:nvSpPr>
      <dsp:spPr>
        <a:xfrm>
          <a:off x="0" y="1464877"/>
          <a:ext cx="8424936" cy="1462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smtClean="0">
              <a:solidFill>
                <a:srgbClr val="002060"/>
              </a:solidFill>
            </a:rPr>
            <a:t>Exploring the major elements of </a:t>
          </a:r>
          <a:r>
            <a:rPr lang="en-US" sz="3200" kern="1200" smtClean="0">
              <a:solidFill>
                <a:srgbClr val="002060"/>
              </a:solidFill>
            </a:rPr>
            <a:t>organizing CSR </a:t>
          </a:r>
          <a:r>
            <a:rPr lang="en-US" sz="3200" kern="1200" dirty="0" smtClean="0">
              <a:solidFill>
                <a:srgbClr val="002060"/>
              </a:solidFill>
            </a:rPr>
            <a:t>Awards </a:t>
          </a:r>
          <a:endParaRPr lang="en-US" sz="3200" kern="1200" dirty="0">
            <a:solidFill>
              <a:srgbClr val="002060"/>
            </a:solidFill>
          </a:endParaRPr>
        </a:p>
      </dsp:txBody>
      <dsp:txXfrm>
        <a:off x="0" y="1464877"/>
        <a:ext cx="8424936" cy="1462732"/>
      </dsp:txXfrm>
    </dsp:sp>
    <dsp:sp modelId="{C23BFC67-396A-45BD-A585-9122BC460934}">
      <dsp:nvSpPr>
        <dsp:cNvPr id="0" name=""/>
        <dsp:cNvSpPr/>
      </dsp:nvSpPr>
      <dsp:spPr>
        <a:xfrm>
          <a:off x="0" y="2927610"/>
          <a:ext cx="842493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790052-C998-42EC-89FC-2625E40223E0}">
      <dsp:nvSpPr>
        <dsp:cNvPr id="0" name=""/>
        <dsp:cNvSpPr/>
      </dsp:nvSpPr>
      <dsp:spPr>
        <a:xfrm>
          <a:off x="0" y="2927610"/>
          <a:ext cx="8424936" cy="1462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smtClean="0">
              <a:solidFill>
                <a:srgbClr val="002060"/>
              </a:solidFill>
            </a:rPr>
            <a:t>Determining alternatives for the identification of criteria &amp; idea generation contest</a:t>
          </a:r>
          <a:endParaRPr lang="tr-TR" sz="3200" kern="1200" dirty="0" smtClean="0">
            <a:solidFill>
              <a:srgbClr val="002060"/>
            </a:solidFill>
          </a:endParaRPr>
        </a:p>
      </dsp:txBody>
      <dsp:txXfrm>
        <a:off x="0" y="2927610"/>
        <a:ext cx="8424936" cy="146273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2EEC3D-28D2-419E-917B-8612A38D5200}">
      <dsp:nvSpPr>
        <dsp:cNvPr id="0" name=""/>
        <dsp:cNvSpPr/>
      </dsp:nvSpPr>
      <dsp:spPr>
        <a:xfrm>
          <a:off x="2198512" y="1153377"/>
          <a:ext cx="3383949" cy="338453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0" tIns="381000" rIns="381000" bIns="381000" numCol="1" spcCol="1270" anchor="ctr" anchorCtr="0">
          <a:noAutofit/>
        </a:bodyPr>
        <a:lstStyle/>
        <a:p>
          <a:pPr lvl="0" algn="ctr" defTabSz="4445000">
            <a:lnSpc>
              <a:spcPct val="90000"/>
            </a:lnSpc>
            <a:spcBef>
              <a:spcPct val="0"/>
            </a:spcBef>
            <a:spcAft>
              <a:spcPct val="35000"/>
            </a:spcAft>
          </a:pPr>
          <a:r>
            <a:rPr lang="tr-TR" sz="10000" b="1" kern="1200" dirty="0" smtClean="0">
              <a:solidFill>
                <a:srgbClr val="E2AC00"/>
              </a:solidFill>
              <a:latin typeface="Perpetua Titling MT" panose="02020502060505020804" pitchFamily="18" charset="0"/>
            </a:rPr>
            <a:t>5</a:t>
          </a:r>
          <a:r>
            <a:rPr lang="tr-TR" sz="10000" b="1" kern="1200" dirty="0" smtClean="0">
              <a:solidFill>
                <a:srgbClr val="00B0F0"/>
              </a:solidFill>
              <a:latin typeface="Perpetua Titling MT" panose="02020502060505020804" pitchFamily="18" charset="0"/>
            </a:rPr>
            <a:t>-</a:t>
          </a:r>
          <a:r>
            <a:rPr lang="tr-TR" sz="10000" b="1" kern="1200" dirty="0" smtClean="0">
              <a:latin typeface="Perpetua Titling MT" panose="02020502060505020804" pitchFamily="18" charset="0"/>
            </a:rPr>
            <a:t>I</a:t>
          </a:r>
        </a:p>
      </dsp:txBody>
      <dsp:txXfrm>
        <a:off x="2694080" y="1649030"/>
        <a:ext cx="2392813" cy="2393225"/>
      </dsp:txXfrm>
    </dsp:sp>
    <dsp:sp modelId="{E0FC0835-A21D-42CC-A546-2AB3BD571801}">
      <dsp:nvSpPr>
        <dsp:cNvPr id="0" name=""/>
        <dsp:cNvSpPr/>
      </dsp:nvSpPr>
      <dsp:spPr>
        <a:xfrm>
          <a:off x="3239033" y="4286306"/>
          <a:ext cx="272798" cy="272770"/>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E708EF39-2444-4839-8C38-5D32AC9A25B8}">
      <dsp:nvSpPr>
        <dsp:cNvPr id="0" name=""/>
        <dsp:cNvSpPr/>
      </dsp:nvSpPr>
      <dsp:spPr>
        <a:xfrm>
          <a:off x="5800422" y="2526907"/>
          <a:ext cx="272798" cy="272770"/>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1E25F3EA-C8E3-4744-9D7A-3B8810D9AB85}">
      <dsp:nvSpPr>
        <dsp:cNvPr id="0" name=""/>
        <dsp:cNvSpPr/>
      </dsp:nvSpPr>
      <dsp:spPr>
        <a:xfrm>
          <a:off x="4496821" y="4576616"/>
          <a:ext cx="376225" cy="376798"/>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7ED9710B-2164-4965-BF3D-0CE6E506589A}">
      <dsp:nvSpPr>
        <dsp:cNvPr id="0" name=""/>
        <dsp:cNvSpPr/>
      </dsp:nvSpPr>
      <dsp:spPr>
        <a:xfrm>
          <a:off x="3315388" y="1533804"/>
          <a:ext cx="272798" cy="272770"/>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1286C29-47DB-4851-8289-DB928651B8FF}">
      <dsp:nvSpPr>
        <dsp:cNvPr id="0" name=""/>
        <dsp:cNvSpPr/>
      </dsp:nvSpPr>
      <dsp:spPr>
        <a:xfrm>
          <a:off x="2456733" y="3094826"/>
          <a:ext cx="272798" cy="272770"/>
        </a:xfrm>
        <a:prstGeom prst="ellipse">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D640486B-0626-4056-8BB2-F69D977F5B5B}">
      <dsp:nvSpPr>
        <dsp:cNvPr id="0" name=""/>
        <dsp:cNvSpPr/>
      </dsp:nvSpPr>
      <dsp:spPr>
        <a:xfrm>
          <a:off x="1098414" y="1764238"/>
          <a:ext cx="1460238" cy="1375948"/>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b="1" kern="1200" dirty="0" err="1" smtClean="0"/>
            <a:t>Inclusive</a:t>
          </a:r>
          <a:endParaRPr lang="tr-TR" sz="1400" b="1" kern="1200" dirty="0"/>
        </a:p>
      </dsp:txBody>
      <dsp:txXfrm>
        <a:off x="1312261" y="1965741"/>
        <a:ext cx="1032544" cy="972942"/>
      </dsp:txXfrm>
    </dsp:sp>
    <dsp:sp modelId="{F2001BB2-9B33-4C06-B755-178315C0C5CE}">
      <dsp:nvSpPr>
        <dsp:cNvPr id="0" name=""/>
        <dsp:cNvSpPr/>
      </dsp:nvSpPr>
      <dsp:spPr>
        <a:xfrm>
          <a:off x="3749228" y="1545901"/>
          <a:ext cx="376225" cy="376798"/>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94F951CF-C87C-4007-883E-5F4482C22E34}">
      <dsp:nvSpPr>
        <dsp:cNvPr id="0" name=""/>
        <dsp:cNvSpPr/>
      </dsp:nvSpPr>
      <dsp:spPr>
        <a:xfrm>
          <a:off x="1270442" y="3542992"/>
          <a:ext cx="680260" cy="680414"/>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2461800-6365-4F3C-BBFF-06D82E165572}">
      <dsp:nvSpPr>
        <dsp:cNvPr id="0" name=""/>
        <dsp:cNvSpPr/>
      </dsp:nvSpPr>
      <dsp:spPr>
        <a:xfrm>
          <a:off x="5930227" y="1117088"/>
          <a:ext cx="1375792" cy="1375948"/>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b="1" kern="1200" dirty="0" err="1" smtClean="0"/>
            <a:t>Inspiring</a:t>
          </a:r>
          <a:endParaRPr lang="tr-TR" sz="1400" kern="1200" dirty="0"/>
        </a:p>
      </dsp:txBody>
      <dsp:txXfrm>
        <a:off x="6131707" y="1318591"/>
        <a:ext cx="972832" cy="972942"/>
      </dsp:txXfrm>
    </dsp:sp>
    <dsp:sp modelId="{669F297D-A349-4B0F-A512-4DDC53532B39}">
      <dsp:nvSpPr>
        <dsp:cNvPr id="0" name=""/>
        <dsp:cNvSpPr/>
      </dsp:nvSpPr>
      <dsp:spPr>
        <a:xfrm>
          <a:off x="5315910" y="2066644"/>
          <a:ext cx="376225" cy="376798"/>
        </a:xfrm>
        <a:prstGeom prst="ellipse">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9884F37-BBFD-40A6-AD9A-BA9B4D02BD41}">
      <dsp:nvSpPr>
        <dsp:cNvPr id="0" name=""/>
        <dsp:cNvSpPr/>
      </dsp:nvSpPr>
      <dsp:spPr>
        <a:xfrm>
          <a:off x="1011526" y="4352836"/>
          <a:ext cx="272798" cy="272770"/>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85321E9C-CDB4-4E51-B565-98C295E747CD}">
      <dsp:nvSpPr>
        <dsp:cNvPr id="0" name=""/>
        <dsp:cNvSpPr/>
      </dsp:nvSpPr>
      <dsp:spPr>
        <a:xfrm>
          <a:off x="3729792" y="3964546"/>
          <a:ext cx="272798" cy="272770"/>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1F7A68FF-EC49-4A7F-97A9-E52A8AEA2BE5}">
      <dsp:nvSpPr>
        <dsp:cNvPr id="0" name=""/>
        <dsp:cNvSpPr/>
      </dsp:nvSpPr>
      <dsp:spPr>
        <a:xfrm>
          <a:off x="6577168" y="3494607"/>
          <a:ext cx="1375792" cy="1375948"/>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b="1" kern="1200" dirty="0" err="1" smtClean="0"/>
            <a:t>Incentive</a:t>
          </a:r>
          <a:r>
            <a:rPr lang="tr-TR" sz="1400" b="1" kern="1200" dirty="0" smtClean="0"/>
            <a:t> </a:t>
          </a:r>
          <a:endParaRPr lang="tr-TR" sz="1400" kern="1200" dirty="0"/>
        </a:p>
      </dsp:txBody>
      <dsp:txXfrm>
        <a:off x="6778648" y="3696110"/>
        <a:ext cx="972832" cy="972942"/>
      </dsp:txXfrm>
    </dsp:sp>
    <dsp:sp modelId="{3A1B01FC-F0C9-4E07-95D6-851FB1CAE8FF}">
      <dsp:nvSpPr>
        <dsp:cNvPr id="0" name=""/>
        <dsp:cNvSpPr/>
      </dsp:nvSpPr>
      <dsp:spPr>
        <a:xfrm>
          <a:off x="6189142" y="3446827"/>
          <a:ext cx="272798" cy="272770"/>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A37E9C7-1266-41E2-9381-9CFE13123B18}">
      <dsp:nvSpPr>
        <dsp:cNvPr id="0" name=""/>
        <dsp:cNvSpPr/>
      </dsp:nvSpPr>
      <dsp:spPr>
        <a:xfrm>
          <a:off x="2628186" y="4672177"/>
          <a:ext cx="1375792" cy="1375948"/>
        </a:xfrm>
        <a:prstGeom prst="ellipse">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b="1" kern="1200" dirty="0" err="1" smtClean="0"/>
            <a:t>Illustrative</a:t>
          </a:r>
          <a:r>
            <a:rPr lang="tr-TR" sz="1400" b="1" kern="1200" dirty="0" smtClean="0"/>
            <a:t> </a:t>
          </a:r>
          <a:endParaRPr lang="tr-TR" sz="1400" kern="1200" dirty="0"/>
        </a:p>
      </dsp:txBody>
      <dsp:txXfrm>
        <a:off x="2829666" y="4873680"/>
        <a:ext cx="972832" cy="972942"/>
      </dsp:txXfrm>
    </dsp:sp>
    <dsp:sp modelId="{8C9CA70F-5DDB-4D8B-8D5D-D51ACD7F28B4}">
      <dsp:nvSpPr>
        <dsp:cNvPr id="0" name=""/>
        <dsp:cNvSpPr/>
      </dsp:nvSpPr>
      <dsp:spPr>
        <a:xfrm>
          <a:off x="3856820" y="4625606"/>
          <a:ext cx="272798" cy="272770"/>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BC2F7035-7645-4BD4-A4B4-21F229E5CE7D}">
      <dsp:nvSpPr>
        <dsp:cNvPr id="0" name=""/>
        <dsp:cNvSpPr/>
      </dsp:nvSpPr>
      <dsp:spPr>
        <a:xfrm>
          <a:off x="3940117" y="0"/>
          <a:ext cx="1375792" cy="1375948"/>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b="1" kern="1200" dirty="0" err="1" smtClean="0"/>
            <a:t>Informative</a:t>
          </a:r>
          <a:r>
            <a:rPr lang="tr-TR" sz="1400" b="1" kern="1200" dirty="0" smtClean="0"/>
            <a:t> (</a:t>
          </a:r>
          <a:r>
            <a:rPr lang="tr-TR" sz="1400" b="1" kern="1200" dirty="0" err="1" smtClean="0"/>
            <a:t>Clarity</a:t>
          </a:r>
          <a:r>
            <a:rPr lang="tr-TR" sz="1400" b="1" kern="1200" dirty="0" smtClean="0"/>
            <a:t>)</a:t>
          </a:r>
          <a:endParaRPr lang="tr-TR" sz="1400" kern="1200" dirty="0"/>
        </a:p>
      </dsp:txBody>
      <dsp:txXfrm>
        <a:off x="4141597" y="201503"/>
        <a:ext cx="972832" cy="972942"/>
      </dsp:txXfrm>
    </dsp:sp>
    <dsp:sp modelId="{EE615FAD-297D-4E5A-9150-94F5B74462EF}">
      <dsp:nvSpPr>
        <dsp:cNvPr id="0" name=""/>
        <dsp:cNvSpPr/>
      </dsp:nvSpPr>
      <dsp:spPr>
        <a:xfrm>
          <a:off x="2243631" y="1491467"/>
          <a:ext cx="272798" cy="272770"/>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D75E3606-9A33-4FD7-AE8D-1D1902EDB522}">
      <dsp:nvSpPr>
        <dsp:cNvPr id="0" name=""/>
        <dsp:cNvSpPr/>
      </dsp:nvSpPr>
      <dsp:spPr>
        <a:xfrm>
          <a:off x="5420031" y="338695"/>
          <a:ext cx="272798" cy="272770"/>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01839F-3B1B-4FA1-B842-5A963FCC8821}">
      <dsp:nvSpPr>
        <dsp:cNvPr id="0" name=""/>
        <dsp:cNvSpPr/>
      </dsp:nvSpPr>
      <dsp:spPr>
        <a:xfrm>
          <a:off x="0" y="717"/>
          <a:ext cx="4176464"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932CBE-16E9-457C-A7CB-9A2DD66A8BCF}">
      <dsp:nvSpPr>
        <dsp:cNvPr id="0" name=""/>
        <dsp:cNvSpPr/>
      </dsp:nvSpPr>
      <dsp:spPr>
        <a:xfrm>
          <a:off x="0" y="717"/>
          <a:ext cx="4176464" cy="839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100000"/>
            </a:lnSpc>
            <a:spcBef>
              <a:spcPct val="0"/>
            </a:spcBef>
            <a:spcAft>
              <a:spcPts val="600"/>
            </a:spcAft>
          </a:pPr>
          <a:r>
            <a:rPr lang="tr-TR" sz="2200" kern="1200" dirty="0" smtClean="0"/>
            <a:t>Positive Social Impact</a:t>
          </a:r>
        </a:p>
      </dsp:txBody>
      <dsp:txXfrm>
        <a:off x="0" y="717"/>
        <a:ext cx="4176464" cy="839405"/>
      </dsp:txXfrm>
    </dsp:sp>
    <dsp:sp modelId="{943A19B9-8515-48FD-9A20-995F552860A8}">
      <dsp:nvSpPr>
        <dsp:cNvPr id="0" name=""/>
        <dsp:cNvSpPr/>
      </dsp:nvSpPr>
      <dsp:spPr>
        <a:xfrm>
          <a:off x="0" y="840122"/>
          <a:ext cx="4176464"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8FF310-28E6-4B39-9B76-4AC90375E004}">
      <dsp:nvSpPr>
        <dsp:cNvPr id="0" name=""/>
        <dsp:cNvSpPr/>
      </dsp:nvSpPr>
      <dsp:spPr>
        <a:xfrm>
          <a:off x="0" y="840122"/>
          <a:ext cx="4176464" cy="839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100000"/>
            </a:lnSpc>
            <a:spcBef>
              <a:spcPct val="0"/>
            </a:spcBef>
            <a:spcAft>
              <a:spcPts val="600"/>
            </a:spcAft>
          </a:pPr>
          <a:r>
            <a:rPr lang="tr-TR" sz="2200" kern="1200" dirty="0" smtClean="0"/>
            <a:t>Sustainability</a:t>
          </a:r>
        </a:p>
      </dsp:txBody>
      <dsp:txXfrm>
        <a:off x="0" y="840122"/>
        <a:ext cx="4176464" cy="839405"/>
      </dsp:txXfrm>
    </dsp:sp>
    <dsp:sp modelId="{C933C40D-DADB-4D84-80C3-9B744A12C0AE}">
      <dsp:nvSpPr>
        <dsp:cNvPr id="0" name=""/>
        <dsp:cNvSpPr/>
      </dsp:nvSpPr>
      <dsp:spPr>
        <a:xfrm>
          <a:off x="0" y="1679528"/>
          <a:ext cx="417646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5C2167-EC15-4346-987B-A799A528A491}">
      <dsp:nvSpPr>
        <dsp:cNvPr id="0" name=""/>
        <dsp:cNvSpPr/>
      </dsp:nvSpPr>
      <dsp:spPr>
        <a:xfrm>
          <a:off x="0" y="1679528"/>
          <a:ext cx="4176464" cy="839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100000"/>
            </a:lnSpc>
            <a:spcBef>
              <a:spcPct val="0"/>
            </a:spcBef>
            <a:spcAft>
              <a:spcPts val="600"/>
            </a:spcAft>
          </a:pPr>
          <a:r>
            <a:rPr lang="tr-TR" sz="2200" kern="1200" dirty="0" smtClean="0"/>
            <a:t>Social Innovation</a:t>
          </a:r>
        </a:p>
      </dsp:txBody>
      <dsp:txXfrm>
        <a:off x="0" y="1679528"/>
        <a:ext cx="4176464" cy="839405"/>
      </dsp:txXfrm>
    </dsp:sp>
    <dsp:sp modelId="{FF236CE8-442F-47DC-8075-E16D3F42020F}">
      <dsp:nvSpPr>
        <dsp:cNvPr id="0" name=""/>
        <dsp:cNvSpPr/>
      </dsp:nvSpPr>
      <dsp:spPr>
        <a:xfrm>
          <a:off x="0" y="2518933"/>
          <a:ext cx="4176464" cy="0"/>
        </a:xfrm>
        <a:prstGeom prst="lin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1AD0CA-F810-4625-AE09-81578B83115E}">
      <dsp:nvSpPr>
        <dsp:cNvPr id="0" name=""/>
        <dsp:cNvSpPr/>
      </dsp:nvSpPr>
      <dsp:spPr>
        <a:xfrm>
          <a:off x="0" y="2518933"/>
          <a:ext cx="4176464" cy="839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100000"/>
            </a:lnSpc>
            <a:spcBef>
              <a:spcPct val="0"/>
            </a:spcBef>
            <a:spcAft>
              <a:spcPts val="600"/>
            </a:spcAft>
          </a:pPr>
          <a:r>
            <a:rPr lang="tr-TR" sz="2200" kern="1200" dirty="0" smtClean="0"/>
            <a:t>Human and Workers Rights</a:t>
          </a:r>
        </a:p>
      </dsp:txBody>
      <dsp:txXfrm>
        <a:off x="0" y="2518933"/>
        <a:ext cx="4176464" cy="839405"/>
      </dsp:txXfrm>
    </dsp:sp>
    <dsp:sp modelId="{F3102AC8-3385-4630-AEFB-3F9B9C644C46}">
      <dsp:nvSpPr>
        <dsp:cNvPr id="0" name=""/>
        <dsp:cNvSpPr/>
      </dsp:nvSpPr>
      <dsp:spPr>
        <a:xfrm>
          <a:off x="0" y="3358338"/>
          <a:ext cx="4176464" cy="0"/>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3F6496-78DE-4655-B737-1F1DE9CAFB00}">
      <dsp:nvSpPr>
        <dsp:cNvPr id="0" name=""/>
        <dsp:cNvSpPr/>
      </dsp:nvSpPr>
      <dsp:spPr>
        <a:xfrm>
          <a:off x="0" y="3358338"/>
          <a:ext cx="4176464" cy="839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100000"/>
            </a:lnSpc>
            <a:spcBef>
              <a:spcPct val="0"/>
            </a:spcBef>
            <a:spcAft>
              <a:spcPts val="600"/>
            </a:spcAft>
          </a:pPr>
          <a:r>
            <a:rPr lang="tr-TR" sz="2200" kern="1200" dirty="0" smtClean="0"/>
            <a:t>Supply Chain Sustainibility</a:t>
          </a:r>
        </a:p>
      </dsp:txBody>
      <dsp:txXfrm>
        <a:off x="0" y="3358338"/>
        <a:ext cx="4176464" cy="839405"/>
      </dsp:txXfrm>
    </dsp:sp>
    <dsp:sp modelId="{D822788B-0E68-4581-B393-1280472912A2}">
      <dsp:nvSpPr>
        <dsp:cNvPr id="0" name=""/>
        <dsp:cNvSpPr/>
      </dsp:nvSpPr>
      <dsp:spPr>
        <a:xfrm>
          <a:off x="0" y="4197743"/>
          <a:ext cx="4176464"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3EBA32-CA58-49B6-96C2-38E410524394}">
      <dsp:nvSpPr>
        <dsp:cNvPr id="0" name=""/>
        <dsp:cNvSpPr/>
      </dsp:nvSpPr>
      <dsp:spPr>
        <a:xfrm>
          <a:off x="0" y="4197743"/>
          <a:ext cx="4176464" cy="839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100000"/>
            </a:lnSpc>
            <a:spcBef>
              <a:spcPct val="0"/>
            </a:spcBef>
            <a:spcAft>
              <a:spcPts val="600"/>
            </a:spcAft>
          </a:pPr>
          <a:r>
            <a:rPr lang="en-US" sz="2200" kern="1200" dirty="0" smtClean="0"/>
            <a:t>Inclusion of Stakeholders into Implementation</a:t>
          </a:r>
          <a:endParaRPr lang="tr-TR" sz="2200" kern="1200" dirty="0" smtClean="0"/>
        </a:p>
      </dsp:txBody>
      <dsp:txXfrm>
        <a:off x="0" y="4197743"/>
        <a:ext cx="4176464" cy="839405"/>
      </dsp:txXfrm>
    </dsp:sp>
    <dsp:sp modelId="{AA8AB612-88F0-4042-A98A-02F56B7E6989}">
      <dsp:nvSpPr>
        <dsp:cNvPr id="0" name=""/>
        <dsp:cNvSpPr/>
      </dsp:nvSpPr>
      <dsp:spPr>
        <a:xfrm>
          <a:off x="0" y="5037149"/>
          <a:ext cx="4176464"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C856DB-0B5A-4998-81D1-2A177CB3FA24}">
      <dsp:nvSpPr>
        <dsp:cNvPr id="0" name=""/>
        <dsp:cNvSpPr/>
      </dsp:nvSpPr>
      <dsp:spPr>
        <a:xfrm>
          <a:off x="0" y="5037149"/>
          <a:ext cx="4176464" cy="839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100000"/>
            </a:lnSpc>
            <a:spcBef>
              <a:spcPct val="0"/>
            </a:spcBef>
            <a:spcAft>
              <a:spcPts val="600"/>
            </a:spcAft>
          </a:pPr>
          <a:r>
            <a:rPr lang="tr-TR" sz="2200" kern="1200" dirty="0" smtClean="0"/>
            <a:t>Involvement of Corporate Volunteers</a:t>
          </a:r>
        </a:p>
      </dsp:txBody>
      <dsp:txXfrm>
        <a:off x="0" y="5037149"/>
        <a:ext cx="4176464" cy="83940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F96B6-E4A3-485F-ADEE-73594469C158}">
      <dsp:nvSpPr>
        <dsp:cNvPr id="0" name=""/>
        <dsp:cNvSpPr/>
      </dsp:nvSpPr>
      <dsp:spPr>
        <a:xfrm>
          <a:off x="0" y="2904"/>
          <a:ext cx="4464496"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2C3292-378F-44D7-9634-56280FCF1262}">
      <dsp:nvSpPr>
        <dsp:cNvPr id="0" name=""/>
        <dsp:cNvSpPr/>
      </dsp:nvSpPr>
      <dsp:spPr>
        <a:xfrm>
          <a:off x="0" y="2904"/>
          <a:ext cx="4464496" cy="990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ts val="600"/>
            </a:spcAft>
          </a:pPr>
          <a:r>
            <a:rPr lang="en-US" sz="2200" kern="1200" dirty="0" smtClean="0"/>
            <a:t>Collaboration (among private, public, social actors) </a:t>
          </a:r>
          <a:endParaRPr lang="tr-TR" sz="2200" kern="1200" dirty="0" smtClean="0"/>
        </a:p>
      </dsp:txBody>
      <dsp:txXfrm>
        <a:off x="0" y="2904"/>
        <a:ext cx="4464496" cy="990578"/>
      </dsp:txXfrm>
    </dsp:sp>
    <dsp:sp modelId="{22FB5EC2-294F-4BE9-9C68-E65E2D5FFFAC}">
      <dsp:nvSpPr>
        <dsp:cNvPr id="0" name=""/>
        <dsp:cNvSpPr/>
      </dsp:nvSpPr>
      <dsp:spPr>
        <a:xfrm>
          <a:off x="0" y="993483"/>
          <a:ext cx="4464496"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5D38AE-39FF-4DE6-AF92-A85DE1E6DB1A}">
      <dsp:nvSpPr>
        <dsp:cNvPr id="0" name=""/>
        <dsp:cNvSpPr/>
      </dsp:nvSpPr>
      <dsp:spPr>
        <a:xfrm>
          <a:off x="0" y="993483"/>
          <a:ext cx="4464496" cy="990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ts val="600"/>
            </a:spcAft>
          </a:pPr>
          <a:r>
            <a:rPr lang="tr-TR" sz="2200" kern="1200" dirty="0" smtClean="0"/>
            <a:t>Corporate Sustainability</a:t>
          </a:r>
        </a:p>
      </dsp:txBody>
      <dsp:txXfrm>
        <a:off x="0" y="993483"/>
        <a:ext cx="4464496" cy="990578"/>
      </dsp:txXfrm>
    </dsp:sp>
    <dsp:sp modelId="{5FBB1625-F0C1-4CED-8879-3A15BE778AFC}">
      <dsp:nvSpPr>
        <dsp:cNvPr id="0" name=""/>
        <dsp:cNvSpPr/>
      </dsp:nvSpPr>
      <dsp:spPr>
        <a:xfrm>
          <a:off x="0" y="1984061"/>
          <a:ext cx="446449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BB5E14-41C6-43B6-B385-09984A805E63}">
      <dsp:nvSpPr>
        <dsp:cNvPr id="0" name=""/>
        <dsp:cNvSpPr/>
      </dsp:nvSpPr>
      <dsp:spPr>
        <a:xfrm>
          <a:off x="0" y="1984061"/>
          <a:ext cx="4464496" cy="990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ts val="600"/>
            </a:spcAft>
          </a:pPr>
          <a:r>
            <a:rPr lang="en-US" sz="2200" kern="1200" dirty="0" smtClean="0"/>
            <a:t>Integrative Solution (through different business sectors)</a:t>
          </a:r>
          <a:endParaRPr lang="tr-TR" sz="2200" kern="1200" dirty="0" smtClean="0"/>
        </a:p>
      </dsp:txBody>
      <dsp:txXfrm>
        <a:off x="0" y="1984061"/>
        <a:ext cx="4464496" cy="990578"/>
      </dsp:txXfrm>
    </dsp:sp>
    <dsp:sp modelId="{4F7BEFFF-604C-411A-8447-67D3A7184136}">
      <dsp:nvSpPr>
        <dsp:cNvPr id="0" name=""/>
        <dsp:cNvSpPr/>
      </dsp:nvSpPr>
      <dsp:spPr>
        <a:xfrm>
          <a:off x="0" y="2974639"/>
          <a:ext cx="4464496" cy="0"/>
        </a:xfrm>
        <a:prstGeom prst="lin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982035-CAB4-4366-ABCD-D7A520087690}">
      <dsp:nvSpPr>
        <dsp:cNvPr id="0" name=""/>
        <dsp:cNvSpPr/>
      </dsp:nvSpPr>
      <dsp:spPr>
        <a:xfrm>
          <a:off x="0" y="2974639"/>
          <a:ext cx="4464496" cy="990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ts val="600"/>
            </a:spcAft>
          </a:pPr>
          <a:r>
            <a:rPr lang="en-US" sz="2200" kern="1200" dirty="0" smtClean="0"/>
            <a:t>Systemic Change to Specific Societal/Environmental Problem</a:t>
          </a:r>
          <a:endParaRPr lang="tr-TR" sz="2200" kern="1200" dirty="0" smtClean="0"/>
        </a:p>
      </dsp:txBody>
      <dsp:txXfrm>
        <a:off x="0" y="2974639"/>
        <a:ext cx="4464496" cy="990578"/>
      </dsp:txXfrm>
    </dsp:sp>
    <dsp:sp modelId="{FDB82DB8-62BB-4165-9352-6C40DD4965F5}">
      <dsp:nvSpPr>
        <dsp:cNvPr id="0" name=""/>
        <dsp:cNvSpPr/>
      </dsp:nvSpPr>
      <dsp:spPr>
        <a:xfrm>
          <a:off x="0" y="3965218"/>
          <a:ext cx="4464496" cy="0"/>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30A044-BE8B-4B7F-BF45-2E6A0145852C}">
      <dsp:nvSpPr>
        <dsp:cNvPr id="0" name=""/>
        <dsp:cNvSpPr/>
      </dsp:nvSpPr>
      <dsp:spPr>
        <a:xfrm>
          <a:off x="0" y="3965218"/>
          <a:ext cx="4464496" cy="990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ts val="600"/>
            </a:spcAft>
          </a:pPr>
          <a:r>
            <a:rPr lang="en-US" sz="2200" kern="1200" dirty="0" smtClean="0"/>
            <a:t>Best CSR Practices in Various Business Sectors</a:t>
          </a:r>
          <a:endParaRPr lang="tr-TR" sz="2200" kern="1200" dirty="0" smtClean="0"/>
        </a:p>
      </dsp:txBody>
      <dsp:txXfrm>
        <a:off x="0" y="3965218"/>
        <a:ext cx="4464496" cy="990578"/>
      </dsp:txXfrm>
    </dsp:sp>
    <dsp:sp modelId="{A1FFB0C1-A64B-462B-878D-7C9D96B5AD3D}">
      <dsp:nvSpPr>
        <dsp:cNvPr id="0" name=""/>
        <dsp:cNvSpPr/>
      </dsp:nvSpPr>
      <dsp:spPr>
        <a:xfrm>
          <a:off x="0" y="4955796"/>
          <a:ext cx="4464496"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B62B31-5646-4F7C-8981-8E8E2CB83604}">
      <dsp:nvSpPr>
        <dsp:cNvPr id="0" name=""/>
        <dsp:cNvSpPr/>
      </dsp:nvSpPr>
      <dsp:spPr>
        <a:xfrm>
          <a:off x="0" y="4955796"/>
          <a:ext cx="4464496" cy="990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ts val="600"/>
            </a:spcAft>
          </a:pPr>
          <a:r>
            <a:rPr lang="en-US" sz="2200" kern="1200" dirty="0" smtClean="0"/>
            <a:t>Successful CSR Implementation: Good Planning &amp; Practice</a:t>
          </a:r>
          <a:endParaRPr lang="tr-TR" sz="2200" kern="1200" dirty="0" smtClean="0"/>
        </a:p>
      </dsp:txBody>
      <dsp:txXfrm>
        <a:off x="0" y="4955796"/>
        <a:ext cx="4464496" cy="990578"/>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D3F5918D-270C-40E2-987C-A93C164E3FFB}" type="datetimeFigureOut">
              <a:rPr lang="tr-TR" smtClean="0"/>
              <a:t>30.01.2014</a:t>
            </a:fld>
            <a:endParaRPr lang="tr-TR"/>
          </a:p>
        </p:txBody>
      </p:sp>
      <p:sp>
        <p:nvSpPr>
          <p:cNvPr id="4" name="Altbilgi Yer Tutucusu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096BF1D1-B47D-4331-A832-70BBC84DFE9B}" type="slidenum">
              <a:rPr lang="tr-TR" smtClean="0"/>
              <a:t>‹#›</a:t>
            </a:fld>
            <a:endParaRPr lang="tr-TR"/>
          </a:p>
        </p:txBody>
      </p:sp>
    </p:spTree>
    <p:extLst>
      <p:ext uri="{BB962C8B-B14F-4D97-AF65-F5344CB8AC3E}">
        <p14:creationId xmlns:p14="http://schemas.microsoft.com/office/powerpoint/2010/main" val="2867701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A84FE97-B9EB-4345-A34E-A70A6FDDF3F7}" type="datetimeFigureOut">
              <a:rPr lang="tr-TR" smtClean="0"/>
              <a:t>30.01.2014</a:t>
            </a:fld>
            <a:endParaRPr lang="tr-TR"/>
          </a:p>
        </p:txBody>
      </p:sp>
      <p:sp>
        <p:nvSpPr>
          <p:cNvPr id="4" name="Slayt Görüntüsü Yer Tutucusu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E2ADB2D0-4590-4184-BAE9-6AF48BDF74EA}" type="slidenum">
              <a:rPr lang="tr-TR" smtClean="0"/>
              <a:t>‹#›</a:t>
            </a:fld>
            <a:endParaRPr lang="tr-TR"/>
          </a:p>
        </p:txBody>
      </p:sp>
    </p:spTree>
    <p:extLst>
      <p:ext uri="{BB962C8B-B14F-4D97-AF65-F5344CB8AC3E}">
        <p14:creationId xmlns:p14="http://schemas.microsoft.com/office/powerpoint/2010/main" val="2203857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en.wikipedia.org/wiki/RocketHub" TargetMode="External"/><Relationship Id="rId13" Type="http://schemas.openxmlformats.org/officeDocument/2006/relationships/hyperlink" Target="http://en.wikipedia.org/wiki/Peerbackers" TargetMode="External"/><Relationship Id="rId3" Type="http://schemas.openxmlformats.org/officeDocument/2006/relationships/hyperlink" Target="http://en.wikipedia.org/wiki/ArtistShare" TargetMode="External"/><Relationship Id="rId7" Type="http://schemas.openxmlformats.org/officeDocument/2006/relationships/hyperlink" Target="http://en.wikipedia.org/wiki/Kickstarter" TargetMode="External"/><Relationship Id="rId12" Type="http://schemas.openxmlformats.org/officeDocument/2006/relationships/hyperlink" Target="http://en.wikipedia.org/wiki/PleaseFund.Us"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en.wikipedia.org/wiki/Pledge_Music" TargetMode="External"/><Relationship Id="rId11" Type="http://schemas.openxmlformats.org/officeDocument/2006/relationships/hyperlink" Target="http://en.wikipedia.org/wiki/Sponsume" TargetMode="External"/><Relationship Id="rId5" Type="http://schemas.openxmlformats.org/officeDocument/2006/relationships/hyperlink" Target="http://en.wikipedia.org/wiki/Indiegogo" TargetMode="External"/><Relationship Id="rId10" Type="http://schemas.openxmlformats.org/officeDocument/2006/relationships/hyperlink" Target="http://en.wikipedia.org/wiki/Rock_The_Post" TargetMode="External"/><Relationship Id="rId4" Type="http://schemas.openxmlformats.org/officeDocument/2006/relationships/hyperlink" Target="http://en.wikipedia.org/wiki/Sellaband" TargetMode="External"/><Relationship Id="rId9" Type="http://schemas.openxmlformats.org/officeDocument/2006/relationships/hyperlink" Target="http://en.wikipedia.org/wiki/GoFundMe"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0"/>
            <a:r>
              <a:rPr lang="tr-TR" sz="1200" kern="1200" dirty="0" smtClean="0">
                <a:solidFill>
                  <a:schemeClr val="tx1"/>
                </a:solidFill>
                <a:effectLst/>
                <a:latin typeface="+mn-lt"/>
                <a:ea typeface="+mn-ea"/>
                <a:cs typeface="+mn-cs"/>
              </a:rPr>
              <a:t>Türkiye'de 6-14 yaş aralığındaki okula gitmeyen kız çocuk oranının %50'ye vardığı iller bulunmaktadır.</a:t>
            </a:r>
          </a:p>
          <a:p>
            <a:pPr lvl="0"/>
            <a:r>
              <a:rPr lang="tr-TR" sz="1200" kern="1200" dirty="0" smtClean="0">
                <a:solidFill>
                  <a:schemeClr val="tx1"/>
                </a:solidFill>
                <a:effectLst/>
                <a:latin typeface="+mn-lt"/>
                <a:ea typeface="+mn-ea"/>
                <a:cs typeface="+mn-cs"/>
              </a:rPr>
              <a:t>Türkiye'de kadınların meclisteki oranı sadece %9 dur.</a:t>
            </a:r>
          </a:p>
          <a:p>
            <a:pPr lvl="0"/>
            <a:r>
              <a:rPr lang="tr-TR" sz="1200" kern="1200" dirty="0" smtClean="0">
                <a:solidFill>
                  <a:schemeClr val="tx1"/>
                </a:solidFill>
                <a:effectLst/>
                <a:latin typeface="+mn-lt"/>
                <a:ea typeface="+mn-ea"/>
                <a:cs typeface="+mn-cs"/>
              </a:rPr>
              <a:t>Türkiye'de her üç kadından biri erkekler tarafından şiddete maruz kalmaktadır.</a:t>
            </a:r>
          </a:p>
          <a:p>
            <a:pPr lvl="0"/>
            <a:r>
              <a:rPr lang="tr-TR" sz="1200" kern="1200" dirty="0" smtClean="0">
                <a:solidFill>
                  <a:schemeClr val="tx1"/>
                </a:solidFill>
                <a:effectLst/>
                <a:latin typeface="+mn-lt"/>
                <a:ea typeface="+mn-ea"/>
                <a:cs typeface="+mn-cs"/>
              </a:rPr>
              <a:t>Kadınların % 39'u ve 15-19 yaş aralığındaki genç kadınların %63'ü kadın dövmenin bazı durumlarda geçerli olabileceğini söylemektedir. ,(</a:t>
            </a:r>
            <a:r>
              <a:rPr lang="tr-TR" sz="1200" kern="1200" dirty="0" err="1" smtClean="0">
                <a:solidFill>
                  <a:schemeClr val="tx1"/>
                </a:solidFill>
                <a:effectLst/>
                <a:latin typeface="+mn-lt"/>
                <a:ea typeface="+mn-ea"/>
                <a:cs typeface="+mn-cs"/>
              </a:rPr>
              <a:t>unfpa</a:t>
            </a:r>
            <a:r>
              <a:rPr lang="tr-TR" sz="1200" kern="1200" dirty="0" smtClean="0">
                <a:solidFill>
                  <a:schemeClr val="tx1"/>
                </a:solidFill>
                <a:effectLst/>
                <a:latin typeface="+mn-lt"/>
                <a:ea typeface="+mn-ea"/>
                <a:cs typeface="+mn-cs"/>
              </a:rPr>
              <a:t> web site)</a:t>
            </a:r>
          </a:p>
          <a:p>
            <a:r>
              <a:rPr lang="tr-TR" sz="1200" kern="1200" dirty="0" smtClean="0">
                <a:solidFill>
                  <a:schemeClr val="tx1"/>
                </a:solidFill>
                <a:effectLst/>
                <a:latin typeface="+mn-lt"/>
                <a:ea typeface="+mn-ea"/>
                <a:cs typeface="+mn-cs"/>
              </a:rPr>
              <a:t>GENÇLER</a:t>
            </a:r>
          </a:p>
          <a:p>
            <a:r>
              <a:rPr lang="tr-TR" sz="1200" kern="1200" dirty="0" smtClean="0">
                <a:solidFill>
                  <a:schemeClr val="tx1"/>
                </a:solidFill>
                <a:effectLst/>
                <a:latin typeface="+mn-lt"/>
                <a:ea typeface="+mn-ea"/>
                <a:cs typeface="+mn-cs"/>
              </a:rPr>
              <a:t>Ergenler ve Gençler</a:t>
            </a:r>
          </a:p>
          <a:p>
            <a:pPr lvl="0"/>
            <a:r>
              <a:rPr lang="tr-TR" sz="1200" kern="1200" dirty="0" smtClean="0">
                <a:solidFill>
                  <a:schemeClr val="tx1"/>
                </a:solidFill>
                <a:effectLst/>
                <a:latin typeface="+mn-lt"/>
                <a:ea typeface="+mn-ea"/>
                <a:cs typeface="+mn-cs"/>
              </a:rPr>
              <a:t>Türkiye coğrafi olarak HIV/AIDS hastalığının Dünya'da en hızlı yayıldığı bölgede bulunmaktadır. </a:t>
            </a:r>
          </a:p>
          <a:p>
            <a:pPr lvl="0"/>
            <a:r>
              <a:rPr lang="tr-TR" sz="1200" kern="1200" dirty="0" smtClean="0">
                <a:solidFill>
                  <a:schemeClr val="tx1"/>
                </a:solidFill>
                <a:effectLst/>
                <a:latin typeface="+mn-lt"/>
                <a:ea typeface="+mn-ea"/>
                <a:cs typeface="+mn-cs"/>
              </a:rPr>
              <a:t>Türkiye'de ilk kez cinsel ilişkide bulunma yaşı ise ortalama 18 olarak ortaya çıkmaktadır.</a:t>
            </a:r>
          </a:p>
          <a:p>
            <a:pPr lvl="0"/>
            <a:r>
              <a:rPr lang="tr-TR" sz="1200" kern="1200" dirty="0" smtClean="0">
                <a:solidFill>
                  <a:schemeClr val="tx1"/>
                </a:solidFill>
                <a:effectLst/>
                <a:latin typeface="+mn-lt"/>
                <a:ea typeface="+mn-ea"/>
                <a:cs typeface="+mn-cs"/>
              </a:rPr>
              <a:t>Üniversite öğrencilerinin yarıya yakını bir kez cinsel ilişkide bulunmakla dahi gebe kalınabileceğini bilmemektedir.</a:t>
            </a:r>
          </a:p>
          <a:p>
            <a:pPr lvl="0"/>
            <a:r>
              <a:rPr lang="tr-TR" sz="1200" kern="1200" dirty="0" smtClean="0">
                <a:solidFill>
                  <a:schemeClr val="tx1"/>
                </a:solidFill>
                <a:effectLst/>
                <a:latin typeface="+mn-lt"/>
                <a:ea typeface="+mn-ea"/>
                <a:cs typeface="+mn-cs"/>
              </a:rPr>
              <a:t>Genç evli kadınların yüzde 77'si </a:t>
            </a:r>
            <a:r>
              <a:rPr lang="tr-TR" sz="1200" kern="1200" dirty="0" err="1" smtClean="0">
                <a:solidFill>
                  <a:schemeClr val="tx1"/>
                </a:solidFill>
                <a:effectLst/>
                <a:latin typeface="+mn-lt"/>
                <a:ea typeface="+mn-ea"/>
                <a:cs typeface="+mn-cs"/>
              </a:rPr>
              <a:t>HIV'ı</a:t>
            </a:r>
            <a:r>
              <a:rPr lang="tr-TR" sz="1200" kern="1200" dirty="0" smtClean="0">
                <a:solidFill>
                  <a:schemeClr val="tx1"/>
                </a:solidFill>
                <a:effectLst/>
                <a:latin typeface="+mn-lt"/>
                <a:ea typeface="+mn-ea"/>
                <a:cs typeface="+mn-cs"/>
              </a:rPr>
              <a:t> daha önce duymuş iken sadece yüzde 37'si </a:t>
            </a:r>
            <a:r>
              <a:rPr lang="tr-TR" sz="1200" kern="1200" dirty="0" err="1" smtClean="0">
                <a:solidFill>
                  <a:schemeClr val="tx1"/>
                </a:solidFill>
                <a:effectLst/>
                <a:latin typeface="+mn-lt"/>
                <a:ea typeface="+mn-ea"/>
                <a:cs typeface="+mn-cs"/>
              </a:rPr>
              <a:t>HIV'ın</a:t>
            </a:r>
            <a:r>
              <a:rPr lang="tr-TR" sz="1200" kern="1200" dirty="0" smtClean="0">
                <a:solidFill>
                  <a:schemeClr val="tx1"/>
                </a:solidFill>
                <a:effectLst/>
                <a:latin typeface="+mn-lt"/>
                <a:ea typeface="+mn-ea"/>
                <a:cs typeface="+mn-cs"/>
              </a:rPr>
              <a:t> önlenebileceğine inanmaktadır. Bu grubun yüzde 82'si cinsel yolla bulaşan hastalıklar hakkında hiçbir bilgiye sahip değildir. </a:t>
            </a:r>
          </a:p>
          <a:p>
            <a:pPr eaLnBrk="1" hangingPunct="1">
              <a:spcBef>
                <a:spcPct val="0"/>
              </a:spcBef>
            </a:pPr>
            <a:r>
              <a:rPr lang="tr-TR" sz="1200" kern="1200" dirty="0" smtClean="0">
                <a:solidFill>
                  <a:schemeClr val="tx1"/>
                </a:solidFill>
                <a:effectLst/>
                <a:latin typeface="+mn-lt"/>
                <a:ea typeface="+mn-ea"/>
                <a:cs typeface="+mn-cs"/>
              </a:rPr>
              <a:t>GSYH 735.8 milyar dolardır ve kişi başına GSYH da piyasa kuru üzerinden 10.079 dolardır</a:t>
            </a:r>
          </a:p>
          <a:p>
            <a:pPr marL="0" marR="0" indent="0" algn="l" defTabSz="914400" rtl="0" eaLnBrk="1" fontAlgn="auto" latinLnBrk="0" hangingPunct="1">
              <a:lnSpc>
                <a:spcPct val="100000"/>
              </a:lnSpc>
              <a:spcBef>
                <a:spcPct val="0"/>
              </a:spcBef>
              <a:spcAft>
                <a:spcPts val="0"/>
              </a:spcAft>
              <a:buClrTx/>
              <a:buSzTx/>
              <a:buFontTx/>
              <a:buNone/>
              <a:tabLst/>
              <a:defRPr/>
            </a:pPr>
            <a:r>
              <a:rPr lang="tr-TR" sz="1200" b="1" kern="1200" dirty="0" smtClean="0">
                <a:solidFill>
                  <a:schemeClr val="tx1"/>
                </a:solidFill>
                <a:effectLst/>
                <a:latin typeface="+mn-lt"/>
                <a:ea typeface="+mn-ea"/>
                <a:cs typeface="+mn-cs"/>
              </a:rPr>
              <a:t>Nüfusun % 16,9’u yoksulluk sınırının altındadır.</a:t>
            </a:r>
            <a:endParaRPr lang="tr-TR" sz="1200" kern="1200" dirty="0" smtClean="0">
              <a:solidFill>
                <a:schemeClr val="tx1"/>
              </a:solidFill>
              <a:effectLst/>
              <a:latin typeface="+mn-lt"/>
              <a:ea typeface="+mn-ea"/>
              <a:cs typeface="+mn-cs"/>
            </a:endParaRPr>
          </a:p>
          <a:p>
            <a:pPr lvl="0"/>
            <a:r>
              <a:rPr lang="tr-TR" sz="1200" kern="1200" dirty="0" smtClean="0">
                <a:solidFill>
                  <a:schemeClr val="tx1"/>
                </a:solidFill>
                <a:effectLst/>
                <a:latin typeface="+mn-lt"/>
                <a:ea typeface="+mn-ea"/>
                <a:cs typeface="+mn-cs"/>
              </a:rPr>
              <a:t>Türkiye'de her gün 1 anne ve 120 bebek önlenebilir nedenlerden hayatını kaybetmektedir.</a:t>
            </a:r>
          </a:p>
          <a:p>
            <a:pPr lvl="0"/>
            <a:r>
              <a:rPr lang="tr-TR" sz="1200" kern="1200" dirty="0" smtClean="0">
                <a:solidFill>
                  <a:schemeClr val="tx1"/>
                </a:solidFill>
                <a:effectLst/>
                <a:latin typeface="+mn-lt"/>
                <a:ea typeface="+mn-ea"/>
                <a:cs typeface="+mn-cs"/>
              </a:rPr>
              <a:t>Türkiye'de ortalama dört doğumdan biri hiç bir gebelik öncesi sağlık bakım hizmeti almadan yapılmaktadır. Bu oran bazı bölgelerde üçte bire yükselmektedir.</a:t>
            </a:r>
          </a:p>
          <a:p>
            <a:pPr lvl="0"/>
            <a:r>
              <a:rPr lang="tr-TR" sz="1200" kern="1200" dirty="0" smtClean="0">
                <a:solidFill>
                  <a:schemeClr val="tx1"/>
                </a:solidFill>
                <a:effectLst/>
                <a:latin typeface="+mn-lt"/>
                <a:ea typeface="+mn-ea"/>
                <a:cs typeface="+mn-cs"/>
              </a:rPr>
              <a:t>Ülkemizde yüz doğumdan 78'i bir sağlık kuruluşunda gerçekleştirilebilmektedir. Bu oran bazı bölgelerde 60'a kadar düşmektedir</a:t>
            </a:r>
          </a:p>
          <a:p>
            <a:pPr lvl="0"/>
            <a:r>
              <a:rPr lang="tr-TR" sz="1200" kern="1200" dirty="0" smtClean="0">
                <a:solidFill>
                  <a:schemeClr val="tx1"/>
                </a:solidFill>
                <a:effectLst/>
                <a:latin typeface="+mn-lt"/>
                <a:ea typeface="+mn-ea"/>
                <a:cs typeface="+mn-cs"/>
              </a:rPr>
              <a:t>Yüz evli çiftten sadece 43 ü modern etkili bir gebeliği önleyici yöntem kullanmaktadır.(UNFPA Web site)</a:t>
            </a:r>
          </a:p>
          <a:p>
            <a:pPr eaLnBrk="1" hangingPunct="1">
              <a:spcBef>
                <a:spcPct val="0"/>
              </a:spcBef>
            </a:pPr>
            <a:endParaRPr lang="tr-TR" dirty="0" smtClean="0"/>
          </a:p>
        </p:txBody>
      </p:sp>
      <p:sp>
        <p:nvSpPr>
          <p:cNvPr id="21299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09C6874D-4286-4CF7-87D2-2B3338B6F53B}" type="slidenum">
              <a:rPr lang="tr-TR" smtClean="0">
                <a:solidFill>
                  <a:srgbClr val="000000"/>
                </a:solidFill>
              </a:rPr>
              <a:pPr defTabSz="912813" fontAlgn="base">
                <a:spcBef>
                  <a:spcPct val="0"/>
                </a:spcBef>
                <a:spcAft>
                  <a:spcPct val="0"/>
                </a:spcAft>
                <a:defRPr/>
              </a:pPr>
              <a:t>2</a:t>
            </a:fld>
            <a:endParaRPr lang="tr-TR"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smtClean="0"/>
          </a:p>
        </p:txBody>
      </p:sp>
      <p:sp>
        <p:nvSpPr>
          <p:cNvPr id="21299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09C6874D-4286-4CF7-87D2-2B3338B6F53B}" type="slidenum">
              <a:rPr lang="tr-TR" smtClean="0">
                <a:solidFill>
                  <a:srgbClr val="000000"/>
                </a:solidFill>
              </a:rPr>
              <a:pPr defTabSz="912813" fontAlgn="base">
                <a:spcBef>
                  <a:spcPct val="0"/>
                </a:spcBef>
                <a:spcAft>
                  <a:spcPct val="0"/>
                </a:spcAft>
                <a:defRPr/>
              </a:pPr>
              <a:t>3</a:t>
            </a:fld>
            <a:endParaRPr lang="tr-TR" smtClean="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smtClean="0"/>
          </a:p>
        </p:txBody>
      </p:sp>
      <p:sp>
        <p:nvSpPr>
          <p:cNvPr id="21299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09C6874D-4286-4CF7-87D2-2B3338B6F53B}" type="slidenum">
              <a:rPr lang="tr-TR" smtClean="0">
                <a:solidFill>
                  <a:srgbClr val="000000"/>
                </a:solidFill>
              </a:rPr>
              <a:pPr defTabSz="912813" fontAlgn="base">
                <a:spcBef>
                  <a:spcPct val="0"/>
                </a:spcBef>
                <a:spcAft>
                  <a:spcPct val="0"/>
                </a:spcAft>
                <a:defRPr/>
              </a:pPr>
              <a:t>5</a:t>
            </a:fld>
            <a:endParaRPr lang="tr-TR"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dirty="0" smtClean="0"/>
          </a:p>
        </p:txBody>
      </p:sp>
      <p:sp>
        <p:nvSpPr>
          <p:cNvPr id="21299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09C6874D-4286-4CF7-87D2-2B3338B6F53B}" type="slidenum">
              <a:rPr lang="tr-TR" smtClean="0">
                <a:solidFill>
                  <a:srgbClr val="000000"/>
                </a:solidFill>
              </a:rPr>
              <a:pPr defTabSz="912813" fontAlgn="base">
                <a:spcBef>
                  <a:spcPct val="0"/>
                </a:spcBef>
                <a:spcAft>
                  <a:spcPct val="0"/>
                </a:spcAft>
                <a:defRPr/>
              </a:pPr>
              <a:t>6</a:t>
            </a:fld>
            <a:endParaRPr lang="tr-TR"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200" b="0" i="0" kern="1200" dirty="0" smtClean="0">
                <a:solidFill>
                  <a:schemeClr val="tx1"/>
                </a:solidFill>
                <a:effectLst/>
                <a:latin typeface="+mn-lt"/>
                <a:ea typeface="+mn-ea"/>
                <a:cs typeface="+mn-cs"/>
              </a:rPr>
              <a:t>The United States based company </a:t>
            </a:r>
            <a:r>
              <a:rPr lang="en-US" sz="1200" b="0" i="0" u="none" strike="noStrike" kern="1200" dirty="0" err="1" smtClean="0">
                <a:solidFill>
                  <a:schemeClr val="tx1"/>
                </a:solidFill>
                <a:effectLst/>
                <a:latin typeface="+mn-lt"/>
                <a:ea typeface="+mn-ea"/>
                <a:cs typeface="+mn-cs"/>
                <a:hlinkClick r:id="rId3" tooltip="ArtistShare"/>
              </a:rPr>
              <a:t>ArtistShare</a:t>
            </a:r>
            <a:r>
              <a:rPr lang="en-US" sz="1200" b="0" i="0" kern="1200" dirty="0" smtClean="0">
                <a:solidFill>
                  <a:schemeClr val="tx1"/>
                </a:solidFill>
                <a:effectLst/>
                <a:latin typeface="+mn-lt"/>
                <a:ea typeface="+mn-ea"/>
                <a:cs typeface="+mn-cs"/>
              </a:rPr>
              <a:t> (2000/2001) is documented as being the first </a:t>
            </a:r>
            <a:r>
              <a:rPr lang="en-US" sz="1200" b="0" i="0" kern="1200" dirty="0" err="1" smtClean="0">
                <a:solidFill>
                  <a:schemeClr val="tx1"/>
                </a:solidFill>
                <a:effectLst/>
                <a:latin typeface="+mn-lt"/>
                <a:ea typeface="+mn-ea"/>
                <a:cs typeface="+mn-cs"/>
              </a:rPr>
              <a:t>crowdfunding</a:t>
            </a:r>
            <a:r>
              <a:rPr lang="en-US" sz="1200" b="0" i="0" kern="1200" dirty="0" smtClean="0">
                <a:solidFill>
                  <a:schemeClr val="tx1"/>
                </a:solidFill>
                <a:effectLst/>
                <a:latin typeface="+mn-lt"/>
                <a:ea typeface="+mn-ea"/>
                <a:cs typeface="+mn-cs"/>
              </a:rPr>
              <a:t> website for music followed later by sites such as </a:t>
            </a:r>
            <a:r>
              <a:rPr lang="en-US" sz="1200" b="0" i="0" u="none" strike="noStrike" kern="1200" dirty="0" err="1" smtClean="0">
                <a:solidFill>
                  <a:schemeClr val="tx1"/>
                </a:solidFill>
                <a:effectLst/>
                <a:latin typeface="+mn-lt"/>
                <a:ea typeface="+mn-ea"/>
                <a:cs typeface="+mn-cs"/>
                <a:hlinkClick r:id="rId4" tooltip="Sellaband"/>
              </a:rPr>
              <a:t>Sellaband</a:t>
            </a:r>
            <a:r>
              <a:rPr lang="en-US" sz="1200" b="0" i="0" kern="1200" dirty="0" smtClean="0">
                <a:solidFill>
                  <a:schemeClr val="tx1"/>
                </a:solidFill>
                <a:effectLst/>
                <a:latin typeface="+mn-lt"/>
                <a:ea typeface="+mn-ea"/>
                <a:cs typeface="+mn-cs"/>
              </a:rPr>
              <a:t> (2006), </a:t>
            </a:r>
            <a:r>
              <a:rPr lang="en-US" sz="1200" b="0" i="0" u="none" strike="noStrike" kern="1200" dirty="0" err="1" smtClean="0">
                <a:solidFill>
                  <a:schemeClr val="tx1"/>
                </a:solidFill>
                <a:effectLst/>
                <a:latin typeface="+mn-lt"/>
                <a:ea typeface="+mn-ea"/>
                <a:cs typeface="+mn-cs"/>
                <a:hlinkClick r:id="rId5" tooltip="Indiegogo"/>
              </a:rPr>
              <a:t>Indiegogo</a:t>
            </a:r>
            <a:r>
              <a:rPr lang="en-US" sz="1200" b="0" i="0" kern="1200" dirty="0" smtClean="0">
                <a:solidFill>
                  <a:schemeClr val="tx1"/>
                </a:solidFill>
                <a:effectLst/>
                <a:latin typeface="+mn-lt"/>
                <a:ea typeface="+mn-ea"/>
                <a:cs typeface="+mn-cs"/>
              </a:rPr>
              <a:t> (2008),</a:t>
            </a:r>
            <a:r>
              <a:rPr lang="en-US" sz="1200" b="0" i="0" u="none" strike="noStrike" kern="1200" dirty="0" smtClean="0">
                <a:solidFill>
                  <a:schemeClr val="tx1"/>
                </a:solidFill>
                <a:effectLst/>
                <a:latin typeface="+mn-lt"/>
                <a:ea typeface="+mn-ea"/>
                <a:cs typeface="+mn-cs"/>
                <a:hlinkClick r:id="rId6" tooltip="Pledge Music"/>
              </a:rPr>
              <a:t>Pledge Music</a:t>
            </a:r>
            <a:r>
              <a:rPr lang="en-US" sz="1200" b="0" i="0" kern="1200" dirty="0" smtClean="0">
                <a:solidFill>
                  <a:schemeClr val="tx1"/>
                </a:solidFill>
                <a:effectLst/>
                <a:latin typeface="+mn-lt"/>
                <a:ea typeface="+mn-ea"/>
                <a:cs typeface="+mn-cs"/>
              </a:rPr>
              <a:t> (2009), </a:t>
            </a:r>
            <a:r>
              <a:rPr lang="en-US" sz="1200" b="0" i="0" u="none" strike="noStrike" kern="1200" dirty="0" err="1" smtClean="0">
                <a:solidFill>
                  <a:schemeClr val="tx1"/>
                </a:solidFill>
                <a:effectLst/>
                <a:latin typeface="+mn-lt"/>
                <a:ea typeface="+mn-ea"/>
                <a:cs typeface="+mn-cs"/>
                <a:hlinkClick r:id="rId7" tooltip="Kickstarter"/>
              </a:rPr>
              <a:t>Kickstarter</a:t>
            </a:r>
            <a:r>
              <a:rPr lang="en-US" sz="1200" b="0" i="0" kern="1200" dirty="0" smtClean="0">
                <a:solidFill>
                  <a:schemeClr val="tx1"/>
                </a:solidFill>
                <a:effectLst/>
                <a:latin typeface="+mn-lt"/>
                <a:ea typeface="+mn-ea"/>
                <a:cs typeface="+mn-cs"/>
              </a:rPr>
              <a:t> (2009), </a:t>
            </a:r>
            <a:r>
              <a:rPr lang="en-US" sz="1200" b="0" i="0" u="none" strike="noStrike" kern="1200" dirty="0" err="1" smtClean="0">
                <a:solidFill>
                  <a:schemeClr val="tx1"/>
                </a:solidFill>
                <a:effectLst/>
                <a:latin typeface="+mn-lt"/>
                <a:ea typeface="+mn-ea"/>
                <a:cs typeface="+mn-cs"/>
                <a:hlinkClick r:id="rId8" tooltip="RocketHub"/>
              </a:rPr>
              <a:t>RocketHub</a:t>
            </a:r>
            <a:r>
              <a:rPr lang="en-US" sz="1200" b="0" i="0" kern="1200" dirty="0" smtClean="0">
                <a:solidFill>
                  <a:schemeClr val="tx1"/>
                </a:solidFill>
                <a:effectLst/>
                <a:latin typeface="+mn-lt"/>
                <a:ea typeface="+mn-ea"/>
                <a:cs typeface="+mn-cs"/>
              </a:rPr>
              <a:t> (2009), </a:t>
            </a:r>
            <a:r>
              <a:rPr lang="en-US" sz="1200" b="0" i="0" u="none" strike="noStrike" kern="1200" dirty="0" err="1" smtClean="0">
                <a:solidFill>
                  <a:schemeClr val="tx1"/>
                </a:solidFill>
                <a:effectLst/>
                <a:latin typeface="+mn-lt"/>
                <a:ea typeface="+mn-ea"/>
                <a:cs typeface="+mn-cs"/>
                <a:hlinkClick r:id="rId9" tooltip="GoFundMe"/>
              </a:rPr>
              <a:t>GoFundMe</a:t>
            </a:r>
            <a:r>
              <a:rPr lang="en-US" sz="1200" b="0" i="0" kern="1200" dirty="0" smtClean="0">
                <a:solidFill>
                  <a:schemeClr val="tx1"/>
                </a:solidFill>
                <a:effectLst/>
                <a:latin typeface="+mn-lt"/>
                <a:ea typeface="+mn-ea"/>
                <a:cs typeface="+mn-cs"/>
              </a:rPr>
              <a:t> (2010), </a:t>
            </a:r>
            <a:r>
              <a:rPr lang="en-US" sz="1200" b="0" i="0" u="none" strike="noStrike" kern="1200" dirty="0" smtClean="0">
                <a:solidFill>
                  <a:schemeClr val="tx1"/>
                </a:solidFill>
                <a:effectLst/>
                <a:latin typeface="+mn-lt"/>
                <a:ea typeface="+mn-ea"/>
                <a:cs typeface="+mn-cs"/>
                <a:hlinkClick r:id="rId10" tooltip="Rock The Post"/>
              </a:rPr>
              <a:t>Rock The Post</a:t>
            </a:r>
            <a:r>
              <a:rPr lang="en-US" sz="1200" b="0" i="0" kern="1200" dirty="0" smtClean="0">
                <a:solidFill>
                  <a:schemeClr val="tx1"/>
                </a:solidFill>
                <a:effectLst/>
                <a:latin typeface="+mn-lt"/>
                <a:ea typeface="+mn-ea"/>
                <a:cs typeface="+mn-cs"/>
              </a:rPr>
              <a:t> (2011) and in the UK </a:t>
            </a:r>
            <a:r>
              <a:rPr lang="en-US" sz="1200" b="0" i="0" u="none" strike="noStrike" kern="1200" dirty="0" err="1" smtClean="0">
                <a:solidFill>
                  <a:schemeClr val="tx1"/>
                </a:solidFill>
                <a:effectLst/>
                <a:latin typeface="+mn-lt"/>
                <a:ea typeface="+mn-ea"/>
                <a:cs typeface="+mn-cs"/>
                <a:hlinkClick r:id="rId11" tooltip="Sponsume"/>
              </a:rPr>
              <a:t>Sponsume</a:t>
            </a:r>
            <a:r>
              <a:rPr lang="en-US" sz="1200" b="0" i="0" kern="1200" dirty="0" smtClean="0">
                <a:solidFill>
                  <a:schemeClr val="tx1"/>
                </a:solidFill>
                <a:effectLst/>
                <a:latin typeface="+mn-lt"/>
                <a:ea typeface="+mn-ea"/>
                <a:cs typeface="+mn-cs"/>
              </a:rPr>
              <a:t> (2010) and </a:t>
            </a:r>
            <a:r>
              <a:rPr lang="en-US" sz="1200" b="0" i="0" u="none" strike="noStrike" kern="1200" dirty="0" err="1" smtClean="0">
                <a:solidFill>
                  <a:schemeClr val="tx1"/>
                </a:solidFill>
                <a:effectLst/>
                <a:latin typeface="+mn-lt"/>
                <a:ea typeface="+mn-ea"/>
                <a:cs typeface="+mn-cs"/>
                <a:hlinkClick r:id="rId12" tooltip="PleaseFund.Us"/>
              </a:rPr>
              <a:t>PleaseFund.Us</a:t>
            </a:r>
            <a:r>
              <a:rPr lang="en-US" sz="1200" b="0" i="0" kern="1200" dirty="0" smtClean="0">
                <a:solidFill>
                  <a:schemeClr val="tx1"/>
                </a:solidFill>
                <a:effectLst/>
                <a:latin typeface="+mn-lt"/>
                <a:ea typeface="+mn-ea"/>
                <a:cs typeface="+mn-cs"/>
              </a:rPr>
              <a:t> (2011) and </a:t>
            </a:r>
            <a:r>
              <a:rPr lang="en-US" sz="1200" b="0" i="0" u="none" strike="noStrike" kern="1200" dirty="0" err="1" smtClean="0">
                <a:solidFill>
                  <a:schemeClr val="tx1"/>
                </a:solidFill>
                <a:effectLst/>
                <a:latin typeface="+mn-lt"/>
                <a:ea typeface="+mn-ea"/>
                <a:cs typeface="+mn-cs"/>
                <a:hlinkClick r:id="rId13" tooltip="Peerbackers"/>
              </a:rPr>
              <a:t>Peerbackers</a:t>
            </a:r>
            <a:r>
              <a:rPr lang="en-US" sz="1200" b="0" i="0" kern="1200" dirty="0" smtClean="0">
                <a:solidFill>
                  <a:schemeClr val="tx1"/>
                </a:solidFill>
                <a:effectLst/>
                <a:latin typeface="+mn-lt"/>
                <a:ea typeface="+mn-ea"/>
                <a:cs typeface="+mn-cs"/>
              </a:rPr>
              <a:t> (2008).</a:t>
            </a:r>
            <a:endParaRPr lang="tr-TR" dirty="0" smtClean="0"/>
          </a:p>
        </p:txBody>
      </p:sp>
      <p:sp>
        <p:nvSpPr>
          <p:cNvPr id="21299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09C6874D-4286-4CF7-87D2-2B3338B6F53B}" type="slidenum">
              <a:rPr lang="tr-TR" smtClean="0">
                <a:solidFill>
                  <a:srgbClr val="000000"/>
                </a:solidFill>
              </a:rPr>
              <a:pPr defTabSz="912813" fontAlgn="base">
                <a:spcBef>
                  <a:spcPct val="0"/>
                </a:spcBef>
                <a:spcAft>
                  <a:spcPct val="0"/>
                </a:spcAft>
                <a:defRPr/>
              </a:pPr>
              <a:t>7</a:t>
            </a:fld>
            <a:endParaRPr lang="tr-TR"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smtClean="0"/>
          </a:p>
        </p:txBody>
      </p:sp>
      <p:sp>
        <p:nvSpPr>
          <p:cNvPr id="21299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09C6874D-4286-4CF7-87D2-2B3338B6F53B}" type="slidenum">
              <a:rPr lang="tr-TR" smtClean="0">
                <a:solidFill>
                  <a:srgbClr val="000000"/>
                </a:solidFill>
              </a:rPr>
              <a:pPr defTabSz="912813" fontAlgn="base">
                <a:spcBef>
                  <a:spcPct val="0"/>
                </a:spcBef>
                <a:spcAft>
                  <a:spcPct val="0"/>
                </a:spcAft>
                <a:defRPr/>
              </a:pPr>
              <a:t>8</a:t>
            </a:fld>
            <a:endParaRPr lang="tr-TR"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smtClean="0"/>
          </a:p>
        </p:txBody>
      </p:sp>
      <p:sp>
        <p:nvSpPr>
          <p:cNvPr id="21299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09C6874D-4286-4CF7-87D2-2B3338B6F53B}" type="slidenum">
              <a:rPr lang="tr-TR" smtClean="0">
                <a:solidFill>
                  <a:srgbClr val="000000"/>
                </a:solidFill>
              </a:rPr>
              <a:pPr defTabSz="912813" fontAlgn="base">
                <a:spcBef>
                  <a:spcPct val="0"/>
                </a:spcBef>
                <a:spcAft>
                  <a:spcPct val="0"/>
                </a:spcAft>
                <a:defRPr/>
              </a:pPr>
              <a:t>16</a:t>
            </a:fld>
            <a:endParaRPr lang="tr-TR"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smtClean="0"/>
          </a:p>
        </p:txBody>
      </p:sp>
      <p:sp>
        <p:nvSpPr>
          <p:cNvPr id="21299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09C6874D-4286-4CF7-87D2-2B3338B6F53B}" type="slidenum">
              <a:rPr lang="tr-TR" smtClean="0">
                <a:solidFill>
                  <a:srgbClr val="000000"/>
                </a:solidFill>
              </a:rPr>
              <a:pPr defTabSz="912813" fontAlgn="base">
                <a:spcBef>
                  <a:spcPct val="0"/>
                </a:spcBef>
                <a:spcAft>
                  <a:spcPct val="0"/>
                </a:spcAft>
                <a:defRPr/>
              </a:pPr>
              <a:t>30</a:t>
            </a:fld>
            <a:endParaRPr lang="tr-TR"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F2FBF9B-8DB3-4A44-8EF1-0AE35518BB27}" type="datetimeFigureOut">
              <a:rPr lang="tr-TR" smtClean="0"/>
              <a:t>30.01.2014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73CB6A-FD0E-4924-87D6-589D76C3FBEF}" type="slidenum">
              <a:rPr lang="tr-TR" smtClean="0"/>
              <a:t>‹#›</a:t>
            </a:fld>
            <a:endParaRPr lang="tr-TR"/>
          </a:p>
        </p:txBody>
      </p:sp>
      <p:sp>
        <p:nvSpPr>
          <p:cNvPr id="7" name="Metin kutusu 6"/>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2020743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2FBF9B-8DB3-4A44-8EF1-0AE35518BB27}" type="datetimeFigureOut">
              <a:rPr lang="tr-TR" smtClean="0"/>
              <a:t>30.01.2014</a:t>
            </a:fld>
            <a:endParaRPr lang="tr-TR"/>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A73CB6A-FD0E-4924-87D6-589D76C3FBEF}" type="slidenum">
              <a:rPr lang="tr-TR" smtClean="0"/>
              <a:t>‹#›</a:t>
            </a:fld>
            <a:endParaRPr lang="tr-TR"/>
          </a:p>
        </p:txBody>
      </p:sp>
      <p:sp>
        <p:nvSpPr>
          <p:cNvPr id="7" name="Metin kutusu 6"/>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3490950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2FBF9B-8DB3-4A44-8EF1-0AE35518BB27}" type="datetimeFigureOut">
              <a:rPr lang="tr-TR" smtClean="0"/>
              <a:t>30.01.2014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73CB6A-FD0E-4924-87D6-589D76C3FBEF}" type="slidenum">
              <a:rPr lang="tr-TR" smtClean="0"/>
              <a:t>‹#›</a:t>
            </a:fld>
            <a:endParaRPr lang="tr-TR"/>
          </a:p>
        </p:txBody>
      </p:sp>
      <p:sp>
        <p:nvSpPr>
          <p:cNvPr id="7" name="Metin kutusu 6"/>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718880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4A265357-5FFF-4D19-9405-BE82809037C1}" type="datetimeFigureOut">
              <a:rPr lang="tr-TR"/>
              <a:pPr>
                <a:defRPr/>
              </a:pPr>
              <a:t>30.01.2014</a:t>
            </a:fld>
            <a:endParaRPr lang="tr-TR"/>
          </a:p>
        </p:txBody>
      </p:sp>
      <p:sp>
        <p:nvSpPr>
          <p:cNvPr id="5" name="Altbilgi Yer Tutucusu 4"/>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6" name="Slayt Numarası Yer Tutucusu 5"/>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91C632C3-427B-4494-94E4-1D6F02220622}" type="slidenum">
              <a:rPr lang="tr-TR"/>
              <a:pPr>
                <a:defRPr/>
              </a:pPr>
              <a:t>‹#›</a:t>
            </a:fld>
            <a:endParaRPr lang="tr-TR"/>
          </a:p>
        </p:txBody>
      </p:sp>
    </p:spTree>
    <p:extLst>
      <p:ext uri="{BB962C8B-B14F-4D97-AF65-F5344CB8AC3E}">
        <p14:creationId xmlns:p14="http://schemas.microsoft.com/office/powerpoint/2010/main" val="21441650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F48095F8-A4ED-4BA6-A392-AD4337843BD6}" type="datetimeFigureOut">
              <a:rPr lang="tr-TR"/>
              <a:pPr>
                <a:defRPr/>
              </a:pPr>
              <a:t>30.01.2014</a:t>
            </a:fld>
            <a:endParaRPr lang="tr-TR"/>
          </a:p>
        </p:txBody>
      </p:sp>
      <p:sp>
        <p:nvSpPr>
          <p:cNvPr id="5" name="Altbilgi Yer Tutucusu 4"/>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6" name="Slayt Numarası Yer Tutucusu 5"/>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DE23AE17-C804-49C8-8EBF-8988D9779328}" type="slidenum">
              <a:rPr lang="tr-TR"/>
              <a:pPr>
                <a:defRPr/>
              </a:pPr>
              <a:t>‹#›</a:t>
            </a:fld>
            <a:endParaRPr lang="tr-TR"/>
          </a:p>
        </p:txBody>
      </p:sp>
    </p:spTree>
    <p:extLst>
      <p:ext uri="{BB962C8B-B14F-4D97-AF65-F5344CB8AC3E}">
        <p14:creationId xmlns:p14="http://schemas.microsoft.com/office/powerpoint/2010/main" val="3654944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B741FBAC-3E72-47BA-95F1-EE6CB756E0B5}" type="datetimeFigureOut">
              <a:rPr lang="tr-TR"/>
              <a:pPr>
                <a:defRPr/>
              </a:pPr>
              <a:t>30.01.2014</a:t>
            </a:fld>
            <a:endParaRPr lang="tr-TR"/>
          </a:p>
        </p:txBody>
      </p:sp>
      <p:sp>
        <p:nvSpPr>
          <p:cNvPr id="5" name="Altbilgi Yer Tutucusu 4"/>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6" name="Slayt Numarası Yer Tutucusu 5"/>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11533506-438C-418B-933A-14015286054A}" type="slidenum">
              <a:rPr lang="tr-TR"/>
              <a:pPr>
                <a:defRPr/>
              </a:pPr>
              <a:t>‹#›</a:t>
            </a:fld>
            <a:endParaRPr lang="tr-TR"/>
          </a:p>
        </p:txBody>
      </p:sp>
    </p:spTree>
    <p:extLst>
      <p:ext uri="{BB962C8B-B14F-4D97-AF65-F5344CB8AC3E}">
        <p14:creationId xmlns:p14="http://schemas.microsoft.com/office/powerpoint/2010/main" val="36660294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658B7625-C9D3-4C82-B497-F2EC288828CD}" type="datetimeFigureOut">
              <a:rPr lang="tr-TR"/>
              <a:pPr>
                <a:defRPr/>
              </a:pPr>
              <a:t>30.01.2014</a:t>
            </a:fld>
            <a:endParaRPr lang="tr-TR"/>
          </a:p>
        </p:txBody>
      </p:sp>
      <p:sp>
        <p:nvSpPr>
          <p:cNvPr id="6" name="Altbilgi Yer Tutucusu 5"/>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7" name="Slayt Numarası Yer Tutucusu 6"/>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F6E23EA9-B10F-4E65-BFD3-E674679AFD4A}" type="slidenum">
              <a:rPr lang="tr-TR"/>
              <a:pPr>
                <a:defRPr/>
              </a:pPr>
              <a:t>‹#›</a:t>
            </a:fld>
            <a:endParaRPr lang="tr-TR"/>
          </a:p>
        </p:txBody>
      </p:sp>
    </p:spTree>
    <p:extLst>
      <p:ext uri="{BB962C8B-B14F-4D97-AF65-F5344CB8AC3E}">
        <p14:creationId xmlns:p14="http://schemas.microsoft.com/office/powerpoint/2010/main" val="823618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BAD35738-DAB8-43F9-B001-BBB58A780965}" type="datetimeFigureOut">
              <a:rPr lang="tr-TR"/>
              <a:pPr>
                <a:defRPr/>
              </a:pPr>
              <a:t>30.01.2014</a:t>
            </a:fld>
            <a:endParaRPr lang="tr-TR"/>
          </a:p>
        </p:txBody>
      </p:sp>
      <p:sp>
        <p:nvSpPr>
          <p:cNvPr id="8" name="Altbilgi Yer Tutucusu 7"/>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9" name="Slayt Numarası Yer Tutucusu 8"/>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1629033C-968B-4AF6-942D-DF51B4F1D167}" type="slidenum">
              <a:rPr lang="tr-TR"/>
              <a:pPr>
                <a:defRPr/>
              </a:pPr>
              <a:t>‹#›</a:t>
            </a:fld>
            <a:endParaRPr lang="tr-TR"/>
          </a:p>
        </p:txBody>
      </p:sp>
    </p:spTree>
    <p:extLst>
      <p:ext uri="{BB962C8B-B14F-4D97-AF65-F5344CB8AC3E}">
        <p14:creationId xmlns:p14="http://schemas.microsoft.com/office/powerpoint/2010/main" val="15405322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CBF9F548-FD19-44AF-82AC-C181364E218C}" type="datetimeFigureOut">
              <a:rPr lang="tr-TR"/>
              <a:pPr>
                <a:defRPr/>
              </a:pPr>
              <a:t>30.01.2014</a:t>
            </a:fld>
            <a:endParaRPr lang="tr-TR"/>
          </a:p>
        </p:txBody>
      </p:sp>
      <p:sp>
        <p:nvSpPr>
          <p:cNvPr id="4" name="Altbilgi Yer Tutucusu 3"/>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5" name="Slayt Numarası Yer Tutucusu 4"/>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F45B1EDC-845C-44CF-BD1D-2D7C1465D5C7}" type="slidenum">
              <a:rPr lang="tr-TR"/>
              <a:pPr>
                <a:defRPr/>
              </a:pPr>
              <a:t>‹#›</a:t>
            </a:fld>
            <a:endParaRPr lang="tr-TR"/>
          </a:p>
        </p:txBody>
      </p:sp>
    </p:spTree>
    <p:extLst>
      <p:ext uri="{BB962C8B-B14F-4D97-AF65-F5344CB8AC3E}">
        <p14:creationId xmlns:p14="http://schemas.microsoft.com/office/powerpoint/2010/main" val="3892386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BC27982E-C1DF-4FE2-881A-516FEF52A3BD}" type="datetimeFigureOut">
              <a:rPr lang="tr-TR"/>
              <a:pPr>
                <a:defRPr/>
              </a:pPr>
              <a:t>30.01.2014</a:t>
            </a:fld>
            <a:endParaRPr lang="tr-TR"/>
          </a:p>
        </p:txBody>
      </p:sp>
      <p:sp>
        <p:nvSpPr>
          <p:cNvPr id="3" name="Altbilgi Yer Tutucusu 2"/>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4" name="Slayt Numarası Yer Tutucusu 3"/>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76838D59-CBAE-4A40-81C2-1DFE1F1EEF26}" type="slidenum">
              <a:rPr lang="tr-TR"/>
              <a:pPr>
                <a:defRPr/>
              </a:pPr>
              <a:t>‹#›</a:t>
            </a:fld>
            <a:endParaRPr lang="tr-TR"/>
          </a:p>
        </p:txBody>
      </p:sp>
    </p:spTree>
    <p:extLst>
      <p:ext uri="{BB962C8B-B14F-4D97-AF65-F5344CB8AC3E}">
        <p14:creationId xmlns:p14="http://schemas.microsoft.com/office/powerpoint/2010/main" val="18795842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FCA46750-3400-4609-9CE5-6563C9C505F6}" type="datetimeFigureOut">
              <a:rPr lang="tr-TR"/>
              <a:pPr>
                <a:defRPr/>
              </a:pPr>
              <a:t>30.01.2014</a:t>
            </a:fld>
            <a:endParaRPr lang="tr-TR"/>
          </a:p>
        </p:txBody>
      </p:sp>
      <p:sp>
        <p:nvSpPr>
          <p:cNvPr id="6" name="Altbilgi Yer Tutucusu 5"/>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7" name="Slayt Numarası Yer Tutucusu 6"/>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9067CE05-77FA-4D14-812C-0B48A9D12B3A}" type="slidenum">
              <a:rPr lang="tr-TR"/>
              <a:pPr>
                <a:defRPr/>
              </a:pPr>
              <a:t>‹#›</a:t>
            </a:fld>
            <a:endParaRPr lang="tr-TR"/>
          </a:p>
        </p:txBody>
      </p:sp>
    </p:spTree>
    <p:extLst>
      <p:ext uri="{BB962C8B-B14F-4D97-AF65-F5344CB8AC3E}">
        <p14:creationId xmlns:p14="http://schemas.microsoft.com/office/powerpoint/2010/main" val="4068960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2FBF9B-8DB3-4A44-8EF1-0AE35518BB27}" type="datetimeFigureOut">
              <a:rPr lang="tr-TR" smtClean="0"/>
              <a:t>30.01.2014</a:t>
            </a:fld>
            <a:endParaRPr lang="tr-TR"/>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A73CB6A-FD0E-4924-87D6-589D76C3FBEF}" type="slidenum">
              <a:rPr lang="tr-TR" smtClean="0"/>
              <a:t>‹#›</a:t>
            </a:fld>
            <a:endParaRPr lang="tr-TR"/>
          </a:p>
        </p:txBody>
      </p:sp>
      <p:sp>
        <p:nvSpPr>
          <p:cNvPr id="7" name="Metin kutusu 6"/>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23870298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16C17A4D-8EEF-40F5-B747-527B33379026}" type="datetimeFigureOut">
              <a:rPr lang="tr-TR"/>
              <a:pPr>
                <a:defRPr/>
              </a:pPr>
              <a:t>30.01.2014</a:t>
            </a:fld>
            <a:endParaRPr lang="tr-TR"/>
          </a:p>
        </p:txBody>
      </p:sp>
      <p:sp>
        <p:nvSpPr>
          <p:cNvPr id="6" name="Altbilgi Yer Tutucusu 5"/>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7" name="Slayt Numarası Yer Tutucusu 6"/>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D4AC1D69-9A8D-433E-8913-AAC87D6E4C09}" type="slidenum">
              <a:rPr lang="tr-TR"/>
              <a:pPr>
                <a:defRPr/>
              </a:pPr>
              <a:t>‹#›</a:t>
            </a:fld>
            <a:endParaRPr lang="tr-TR"/>
          </a:p>
        </p:txBody>
      </p:sp>
    </p:spTree>
    <p:extLst>
      <p:ext uri="{BB962C8B-B14F-4D97-AF65-F5344CB8AC3E}">
        <p14:creationId xmlns:p14="http://schemas.microsoft.com/office/powerpoint/2010/main" val="3846474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E1D7B61F-2AFD-412F-B59C-AFC4A973D811}" type="datetimeFigureOut">
              <a:rPr lang="tr-TR"/>
              <a:pPr>
                <a:defRPr/>
              </a:pPr>
              <a:t>30.01.2014</a:t>
            </a:fld>
            <a:endParaRPr lang="tr-TR"/>
          </a:p>
        </p:txBody>
      </p:sp>
      <p:sp>
        <p:nvSpPr>
          <p:cNvPr id="5" name="Altbilgi Yer Tutucusu 4"/>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6" name="Slayt Numarası Yer Tutucusu 5"/>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12721658-A742-47C1-928E-067B6235733C}" type="slidenum">
              <a:rPr lang="tr-TR"/>
              <a:pPr>
                <a:defRPr/>
              </a:pPr>
              <a:t>‹#›</a:t>
            </a:fld>
            <a:endParaRPr lang="tr-TR"/>
          </a:p>
        </p:txBody>
      </p:sp>
    </p:spTree>
    <p:extLst>
      <p:ext uri="{BB962C8B-B14F-4D97-AF65-F5344CB8AC3E}">
        <p14:creationId xmlns:p14="http://schemas.microsoft.com/office/powerpoint/2010/main" val="22665403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22CB4F07-7FD7-4858-9922-AFCE5C3A909D}" type="datetimeFigureOut">
              <a:rPr lang="tr-TR"/>
              <a:pPr>
                <a:defRPr/>
              </a:pPr>
              <a:t>30.01.2014</a:t>
            </a:fld>
            <a:endParaRPr lang="tr-TR"/>
          </a:p>
        </p:txBody>
      </p:sp>
      <p:sp>
        <p:nvSpPr>
          <p:cNvPr id="5" name="Altbilgi Yer Tutucusu 4"/>
          <p:cNvSpPr>
            <a:spLocks noGrp="1"/>
          </p:cNvSpPr>
          <p:nvPr>
            <p:ph type="ftr" sz="quarter" idx="11"/>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endParaRPr lang="tr-TR"/>
          </a:p>
        </p:txBody>
      </p:sp>
      <p:sp>
        <p:nvSpPr>
          <p:cNvPr id="6" name="Slayt Numarası Yer Tutucusu 5"/>
          <p:cNvSpPr>
            <a:spLocks noGrp="1"/>
          </p:cNvSpPr>
          <p:nvPr>
            <p:ph type="sldNum" sz="quarter" idx="12"/>
          </p:nvPr>
        </p:nvSpPr>
        <p:spPr/>
        <p:txBody>
          <a:bodyPr/>
          <a:lstStyle>
            <a:lvl1pPr defTabSz="912813" fontAlgn="base">
              <a:spcBef>
                <a:spcPct val="0"/>
              </a:spcBef>
              <a:spcAft>
                <a:spcPct val="0"/>
              </a:spcAft>
              <a:defRPr>
                <a:latin typeface="Arial" pitchFamily="34" charset="0"/>
                <a:cs typeface="Arial" pitchFamily="34" charset="0"/>
              </a:defRPr>
            </a:lvl1pPr>
          </a:lstStyle>
          <a:p>
            <a:pPr>
              <a:defRPr/>
            </a:pPr>
            <a:fld id="{B032B832-0247-4426-9B39-C0B8B9690809}" type="slidenum">
              <a:rPr lang="tr-TR"/>
              <a:pPr>
                <a:defRPr/>
              </a:pPr>
              <a:t>‹#›</a:t>
            </a:fld>
            <a:endParaRPr lang="tr-TR"/>
          </a:p>
        </p:txBody>
      </p:sp>
    </p:spTree>
    <p:extLst>
      <p:ext uri="{BB962C8B-B14F-4D97-AF65-F5344CB8AC3E}">
        <p14:creationId xmlns:p14="http://schemas.microsoft.com/office/powerpoint/2010/main" val="807636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F2FBF9B-8DB3-4A44-8EF1-0AE35518BB27}" type="datetimeFigureOut">
              <a:rPr lang="tr-TR" smtClean="0"/>
              <a:t>30.01.2014</a:t>
            </a:fld>
            <a:endParaRPr lang="tr-TR"/>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A73CB6A-FD0E-4924-87D6-589D76C3FBEF}" type="slidenum">
              <a:rPr lang="tr-TR" smtClean="0"/>
              <a:t>‹#›</a:t>
            </a:fld>
            <a:endParaRPr lang="tr-TR"/>
          </a:p>
        </p:txBody>
      </p:sp>
      <p:sp>
        <p:nvSpPr>
          <p:cNvPr id="7" name="Metin kutusu 6"/>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1837533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F2FBF9B-8DB3-4A44-8EF1-0AE35518BB27}" type="datetimeFigureOut">
              <a:rPr lang="tr-TR" smtClean="0"/>
              <a:t>30.01.2014</a:t>
            </a:fld>
            <a:endParaRPr lang="tr-TR"/>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A73CB6A-FD0E-4924-87D6-589D76C3FBEF}" type="slidenum">
              <a:rPr lang="tr-TR" smtClean="0"/>
              <a:t>‹#›</a:t>
            </a:fld>
            <a:endParaRPr lang="tr-TR"/>
          </a:p>
        </p:txBody>
      </p:sp>
      <p:sp>
        <p:nvSpPr>
          <p:cNvPr id="8" name="Metin kutusu 7"/>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3107590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F2FBF9B-8DB3-4A44-8EF1-0AE35518BB27}" type="datetimeFigureOut">
              <a:rPr lang="tr-TR" smtClean="0"/>
              <a:t>30.01.2014</a:t>
            </a:fld>
            <a:endParaRPr lang="tr-TR"/>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5A73CB6A-FD0E-4924-87D6-589D76C3FBEF}" type="slidenum">
              <a:rPr lang="tr-TR" smtClean="0"/>
              <a:t>‹#›</a:t>
            </a:fld>
            <a:endParaRPr lang="tr-TR"/>
          </a:p>
        </p:txBody>
      </p:sp>
      <p:sp>
        <p:nvSpPr>
          <p:cNvPr id="10" name="Metin kutusu 9"/>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3321575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F2FBF9B-8DB3-4A44-8EF1-0AE35518BB27}" type="datetimeFigureOut">
              <a:rPr lang="tr-TR" smtClean="0"/>
              <a:t>30.01.2014</a:t>
            </a:fld>
            <a:endParaRPr lang="tr-TR"/>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5A73CB6A-FD0E-4924-87D6-589D76C3FBEF}" type="slidenum">
              <a:rPr lang="tr-TR" smtClean="0"/>
              <a:t>‹#›</a:t>
            </a:fld>
            <a:endParaRPr lang="tr-TR"/>
          </a:p>
        </p:txBody>
      </p:sp>
      <p:sp>
        <p:nvSpPr>
          <p:cNvPr id="6" name="Metin kutusu 5"/>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2623326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F2FBF9B-8DB3-4A44-8EF1-0AE35518BB27}" type="datetimeFigureOut">
              <a:rPr lang="tr-TR" smtClean="0"/>
              <a:t>30.01.2014</a:t>
            </a:fld>
            <a:endParaRPr lang="tr-TR"/>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5A73CB6A-FD0E-4924-87D6-589D76C3FBEF}" type="slidenum">
              <a:rPr lang="tr-TR" smtClean="0"/>
              <a:t>‹#›</a:t>
            </a:fld>
            <a:endParaRPr lang="tr-TR"/>
          </a:p>
        </p:txBody>
      </p:sp>
      <p:sp>
        <p:nvSpPr>
          <p:cNvPr id="5" name="Metin kutusu 4"/>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777840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F2FBF9B-8DB3-4A44-8EF1-0AE35518BB27}" type="datetimeFigureOut">
              <a:rPr lang="tr-TR" smtClean="0"/>
              <a:t>30.01.2014</a:t>
            </a:fld>
            <a:endParaRPr lang="tr-TR"/>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A73CB6A-FD0E-4924-87D6-589D76C3FBEF}" type="slidenum">
              <a:rPr lang="tr-TR" smtClean="0"/>
              <a:t>‹#›</a:t>
            </a:fld>
            <a:endParaRPr lang="tr-TR"/>
          </a:p>
        </p:txBody>
      </p:sp>
      <p:sp>
        <p:nvSpPr>
          <p:cNvPr id="8" name="Metin kutusu 7"/>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165939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F2FBF9B-8DB3-4A44-8EF1-0AE35518BB27}" type="datetimeFigureOut">
              <a:rPr lang="tr-TR" smtClean="0"/>
              <a:t>30.01.2014</a:t>
            </a:fld>
            <a:endParaRPr lang="tr-TR"/>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A73CB6A-FD0E-4924-87D6-589D76C3FBEF}" type="slidenum">
              <a:rPr lang="tr-TR" smtClean="0"/>
              <a:t>‹#›</a:t>
            </a:fld>
            <a:endParaRPr lang="tr-TR"/>
          </a:p>
        </p:txBody>
      </p:sp>
      <p:sp>
        <p:nvSpPr>
          <p:cNvPr id="8" name="Metin kutusu 7"/>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121716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FBF9B-8DB3-4A44-8EF1-0AE35518BB27}" type="datetimeFigureOut">
              <a:rPr lang="tr-TR" smtClean="0"/>
              <a:t>30.01.2014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3CB6A-FD0E-4924-87D6-589D76C3FBEF}" type="slidenum">
              <a:rPr lang="tr-TR" smtClean="0"/>
              <a:t>‹#›</a:t>
            </a:fld>
            <a:endParaRPr lang="tr-TR"/>
          </a:p>
        </p:txBody>
      </p:sp>
    </p:spTree>
    <p:extLst>
      <p:ext uri="{BB962C8B-B14F-4D97-AF65-F5344CB8AC3E}">
        <p14:creationId xmlns:p14="http://schemas.microsoft.com/office/powerpoint/2010/main" val="2413880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Başlık Yer Tutucu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3075" name="Metin Yer Tutucus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defTabSz="914400" fontAlgn="auto">
              <a:spcBef>
                <a:spcPts val="0"/>
              </a:spcBef>
              <a:spcAft>
                <a:spcPts val="0"/>
              </a:spcAft>
              <a:defRPr sz="1200">
                <a:solidFill>
                  <a:prstClr val="black">
                    <a:tint val="75000"/>
                  </a:prstClr>
                </a:solidFill>
                <a:latin typeface="Calibri"/>
                <a:cs typeface="+mn-cs"/>
              </a:defRPr>
            </a:lvl1pPr>
          </a:lstStyle>
          <a:p>
            <a:pPr>
              <a:defRPr/>
            </a:pPr>
            <a:fld id="{F7FE537D-0C62-4E42-9D23-264A9F006892}" type="datetimeFigureOut">
              <a:rPr lang="tr-TR"/>
              <a:pPr>
                <a:defRPr/>
              </a:pPr>
              <a:t>30.01.2014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defTabSz="914400" fontAlgn="auto">
              <a:spcBef>
                <a:spcPts val="0"/>
              </a:spcBef>
              <a:spcAft>
                <a:spcPts val="0"/>
              </a:spcAft>
              <a:defRPr sz="1200">
                <a:solidFill>
                  <a:prstClr val="black">
                    <a:tint val="75000"/>
                  </a:prstClr>
                </a:solidFill>
                <a:latin typeface="Calibri"/>
                <a:cs typeface="+mn-cs"/>
              </a:defRPr>
            </a:lvl1pPr>
          </a:lstStyle>
          <a:p>
            <a:pPr>
              <a:defRPr/>
            </a:pPr>
            <a:endParaRPr lang="tr-TR" dirty="0"/>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defTabSz="914400" fontAlgn="auto">
              <a:spcBef>
                <a:spcPts val="0"/>
              </a:spcBef>
              <a:spcAft>
                <a:spcPts val="0"/>
              </a:spcAft>
              <a:defRPr sz="1200">
                <a:solidFill>
                  <a:prstClr val="black">
                    <a:tint val="75000"/>
                  </a:prstClr>
                </a:solidFill>
                <a:latin typeface="Calibri"/>
                <a:cs typeface="+mn-cs"/>
              </a:defRPr>
            </a:lvl1pPr>
          </a:lstStyle>
          <a:p>
            <a:pPr>
              <a:defRPr/>
            </a:pPr>
            <a:fld id="{716D4E90-1897-4D14-A62F-58F91AA993B0}" type="slidenum">
              <a:rPr lang="tr-TR"/>
              <a:pPr>
                <a:defRPr/>
              </a:pPr>
              <a:t>‹#›</a:t>
            </a:fld>
            <a:endParaRPr lang="tr-TR"/>
          </a:p>
        </p:txBody>
      </p:sp>
      <p:sp>
        <p:nvSpPr>
          <p:cNvPr id="7" name="Metin kutusu 6"/>
          <p:cNvSpPr txBox="1"/>
          <p:nvPr userDrawn="1"/>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Tree>
    <p:extLst>
      <p:ext uri="{BB962C8B-B14F-4D97-AF65-F5344CB8AC3E}">
        <p14:creationId xmlns:p14="http://schemas.microsoft.com/office/powerpoint/2010/main" val="21021734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jpeg"/><Relationship Id="rId2" Type="http://schemas.openxmlformats.org/officeDocument/2006/relationships/diagramData" Target="../diagrams/data6.xml"/><Relationship Id="rId1" Type="http://schemas.openxmlformats.org/officeDocument/2006/relationships/slideLayout" Target="../slideLayouts/slideLayout18.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18.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1.jpeg"/><Relationship Id="rId2" Type="http://schemas.openxmlformats.org/officeDocument/2006/relationships/diagramData" Target="../diagrams/data10.xml"/><Relationship Id="rId1" Type="http://schemas.openxmlformats.org/officeDocument/2006/relationships/slideLayout" Target="../slideLayouts/slideLayout18.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1.jpeg"/><Relationship Id="rId2" Type="http://schemas.openxmlformats.org/officeDocument/2006/relationships/diagramData" Target="../diagrams/data11.xml"/><Relationship Id="rId1" Type="http://schemas.openxmlformats.org/officeDocument/2006/relationships/slideLayout" Target="../slideLayouts/slideLayout18.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2.xml"/><Relationship Id="rId7" Type="http://schemas.openxmlformats.org/officeDocument/2006/relationships/image" Target="../media/image1.jpeg"/><Relationship Id="rId2" Type="http://schemas.openxmlformats.org/officeDocument/2006/relationships/diagramData" Target="../diagrams/data12.xml"/><Relationship Id="rId1" Type="http://schemas.openxmlformats.org/officeDocument/2006/relationships/slideLayout" Target="../slideLayouts/slideLayout18.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1.jpeg"/><Relationship Id="rId2" Type="http://schemas.openxmlformats.org/officeDocument/2006/relationships/diagramData" Target="../diagrams/data13.xml"/><Relationship Id="rId1" Type="http://schemas.openxmlformats.org/officeDocument/2006/relationships/slideLayout" Target="../slideLayouts/slideLayout18.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1.jpeg"/><Relationship Id="rId2" Type="http://schemas.openxmlformats.org/officeDocument/2006/relationships/diagramData" Target="../diagrams/data14.xml"/><Relationship Id="rId1" Type="http://schemas.openxmlformats.org/officeDocument/2006/relationships/slideLayout" Target="../slideLayouts/slideLayout18.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9.xml.rels><?xml version="1.0" encoding="UTF-8" standalone="yes"?>
<Relationships xmlns="http://schemas.openxmlformats.org/package/2006/relationships"><Relationship Id="rId8" Type="http://schemas.openxmlformats.org/officeDocument/2006/relationships/hyperlink" Target="../Filmler/The%20Speed%20Camera%20Lottery%20-%20The%20Fun%20Theory%201.webm" TargetMode="External"/><Relationship Id="rId3" Type="http://schemas.openxmlformats.org/officeDocument/2006/relationships/diagramLayout" Target="../diagrams/layout15.xml"/><Relationship Id="rId7" Type="http://schemas.openxmlformats.org/officeDocument/2006/relationships/hyperlink" Target="../Filmler/G&#246;rme%20Engelli%20Bisiklet&#231;iler.webm" TargetMode="External"/><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11" Type="http://schemas.openxmlformats.org/officeDocument/2006/relationships/hyperlink" Target="../Filmler/&#304;&#351;%20Bankas&#305;%20-%2081%20&#304;lde%2081%20Orman%20Reklam.mp4" TargetMode="External"/><Relationship Id="rId5" Type="http://schemas.openxmlformats.org/officeDocument/2006/relationships/diagramColors" Target="../diagrams/colors15.xml"/><Relationship Id="rId10" Type="http://schemas.openxmlformats.org/officeDocument/2006/relationships/hyperlink" Target="../Filmler/Bottle%20Bank%20Arcade%20Machine%20-%20The%20Fun%20Theory%203.webm" TargetMode="External"/><Relationship Id="rId4" Type="http://schemas.openxmlformats.org/officeDocument/2006/relationships/diagramQuickStyle" Target="../diagrams/quickStyle15.xml"/><Relationship Id="rId9" Type="http://schemas.openxmlformats.org/officeDocument/2006/relationships/hyperlink" Target="../Filmler/The%20Worlds%20Deepest%20Bin%20-%20The%20Fun%20Theory%202.webm"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16.xml"/><Relationship Id="rId7" Type="http://schemas.microsoft.com/office/2007/relationships/diagramDrawing" Target="../diagrams/drawing16.xml"/><Relationship Id="rId12"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16.xml"/><Relationship Id="rId11" Type="http://schemas.openxmlformats.org/officeDocument/2006/relationships/image" Target="../media/image14.jpeg"/><Relationship Id="rId5" Type="http://schemas.openxmlformats.org/officeDocument/2006/relationships/diagramQuickStyle" Target="../diagrams/quickStyle16.xml"/><Relationship Id="rId10" Type="http://schemas.openxmlformats.org/officeDocument/2006/relationships/image" Target="../media/image13.jpeg"/><Relationship Id="rId4" Type="http://schemas.openxmlformats.org/officeDocument/2006/relationships/diagramLayout" Target="../diagrams/layout16.xml"/><Relationship Id="rId9" Type="http://schemas.openxmlformats.org/officeDocument/2006/relationships/image" Target="../media/image1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4.jpe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diagramQuickStyle" Target="../diagrams/quickStyle3.xml"/><Relationship Id="rId5" Type="http://schemas.openxmlformats.org/officeDocument/2006/relationships/diagramLayout" Target="../diagrams/layout3.xml"/><Relationship Id="rId10" Type="http://schemas.openxmlformats.org/officeDocument/2006/relationships/image" Target="../media/image5.png"/><Relationship Id="rId4" Type="http://schemas.openxmlformats.org/officeDocument/2006/relationships/diagramData" Target="../diagrams/data3.xml"/><Relationship Id="rId9" Type="http://schemas.openxmlformats.org/officeDocument/2006/relationships/image" Target="../media/image1.jpeg"/></Relationships>
</file>

<file path=ppt/slides/_rels/slide7.xml.rels><?xml version="1.0" encoding="UTF-8" standalone="yes"?>
<Relationships xmlns="http://schemas.openxmlformats.org/package/2006/relationships"><Relationship Id="rId8" Type="http://schemas.openxmlformats.org/officeDocument/2006/relationships/diagramQuickStyle" Target="../diagrams/quickStyle4.xml"/><Relationship Id="rId13" Type="http://schemas.openxmlformats.org/officeDocument/2006/relationships/hyperlink" Target="../Filmler/Fog%20Collectors.webm" TargetMode="External"/><Relationship Id="rId3" Type="http://schemas.openxmlformats.org/officeDocument/2006/relationships/image" Target="../media/image6.jpeg"/><Relationship Id="rId7" Type="http://schemas.openxmlformats.org/officeDocument/2006/relationships/diagramLayout" Target="../diagrams/layout4.xml"/><Relationship Id="rId12" Type="http://schemas.openxmlformats.org/officeDocument/2006/relationships/hyperlink" Target="../Filmler/The%20LifeStraw%20Personal%20Water%20Filter%20Review%20at%20Eartheasy.com.webm" TargetMode="External"/><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diagramData" Target="../diagrams/data4.xml"/><Relationship Id="rId11" Type="http://schemas.openxmlformats.org/officeDocument/2006/relationships/hyperlink" Target="../Filmler/GOOD%20Drinking%20Water.webm" TargetMode="External"/><Relationship Id="rId5" Type="http://schemas.openxmlformats.org/officeDocument/2006/relationships/image" Target="../media/image7.png"/><Relationship Id="rId10" Type="http://schemas.microsoft.com/office/2007/relationships/diagramDrawing" Target="../diagrams/drawing4.xml"/><Relationship Id="rId4" Type="http://schemas.openxmlformats.org/officeDocument/2006/relationships/image" Target="../media/image1.jpeg"/><Relationship Id="rId9" Type="http://schemas.openxmlformats.org/officeDocument/2006/relationships/diagramColors" Target="../diagrams/colors4.xml"/></Relationships>
</file>

<file path=ppt/slides/_rels/slide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1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36513" y="5408613"/>
            <a:ext cx="9180513" cy="1476375"/>
          </a:xfrm>
          <a:prstGeom prst="rect">
            <a:avLst/>
          </a:prstGeom>
          <a:ln>
            <a:noFill/>
          </a:ln>
        </p:spPr>
        <p:style>
          <a:lnRef idx="2">
            <a:schemeClr val="accent1"/>
          </a:lnRef>
          <a:fillRef idx="1001">
            <a:schemeClr val="lt1"/>
          </a:fillRef>
          <a:effectRef idx="0">
            <a:schemeClr val="accent1"/>
          </a:effectRef>
          <a:fontRef idx="minor">
            <a:schemeClr val="dk1"/>
          </a:fontRef>
        </p:style>
        <p:txBody>
          <a:bodyPr>
            <a:spAutoFit/>
          </a:bodyPr>
          <a:lstStyle/>
          <a:p>
            <a:pPr>
              <a:defRPr/>
            </a:pPr>
            <a:endParaRPr lang="tr-TR" dirty="0">
              <a:solidFill>
                <a:prstClr val="black"/>
              </a:solidFill>
            </a:endParaRPr>
          </a:p>
          <a:p>
            <a:pPr>
              <a:defRPr/>
            </a:pPr>
            <a:endParaRPr lang="tr-TR" dirty="0">
              <a:solidFill>
                <a:prstClr val="black"/>
              </a:solidFill>
            </a:endParaRPr>
          </a:p>
          <a:p>
            <a:pPr>
              <a:defRPr/>
            </a:pPr>
            <a:endParaRPr lang="tr-TR" dirty="0">
              <a:solidFill>
                <a:prstClr val="black"/>
              </a:solidFill>
            </a:endParaRPr>
          </a:p>
          <a:p>
            <a:pPr>
              <a:defRPr/>
            </a:pPr>
            <a:endParaRPr lang="tr-TR" dirty="0">
              <a:solidFill>
                <a:prstClr val="black"/>
              </a:solidFill>
            </a:endParaRPr>
          </a:p>
          <a:p>
            <a:pPr>
              <a:defRPr/>
            </a:pPr>
            <a:endParaRPr lang="tr-TR" dirty="0">
              <a:solidFill>
                <a:prstClr val="black"/>
              </a:solidFill>
            </a:endParaRPr>
          </a:p>
        </p:txBody>
      </p:sp>
      <p:sp>
        <p:nvSpPr>
          <p:cNvPr id="4" name="Metin kutusu 3"/>
          <p:cNvSpPr txBox="1"/>
          <p:nvPr/>
        </p:nvSpPr>
        <p:spPr>
          <a:xfrm>
            <a:off x="-36513" y="-26988"/>
            <a:ext cx="9180513" cy="5940088"/>
          </a:xfrm>
          <a:prstGeom prst="rect">
            <a:avLst/>
          </a:prstGeom>
          <a:solidFill>
            <a:srgbClr val="002060"/>
          </a:solidFill>
        </p:spPr>
        <p:txBody>
          <a:bodyPr>
            <a:spAutoFit/>
          </a:bodyPr>
          <a:lstStyle/>
          <a:p>
            <a:pPr algn="ctr">
              <a:defRPr/>
            </a:pPr>
            <a:endParaRPr lang="tr-TR" sz="5400" b="1" dirty="0">
              <a:solidFill>
                <a:prstClr val="white"/>
              </a:solidFill>
              <a:cs typeface="Arial" charset="0"/>
            </a:endParaRPr>
          </a:p>
          <a:p>
            <a:pPr algn="ctr">
              <a:defRPr/>
            </a:pPr>
            <a:endParaRPr lang="tr-TR" sz="5400" b="1" dirty="0" smtClean="0">
              <a:solidFill>
                <a:prstClr val="white"/>
              </a:solidFill>
              <a:cs typeface="Arial" charset="0"/>
            </a:endParaRPr>
          </a:p>
          <a:p>
            <a:pPr algn="ctr">
              <a:spcAft>
                <a:spcPts val="600"/>
              </a:spcAft>
              <a:defRPr/>
            </a:pPr>
            <a:endParaRPr lang="tr-TR" sz="2200" b="1" dirty="0">
              <a:solidFill>
                <a:prstClr val="white"/>
              </a:solidFill>
              <a:cs typeface="Arial" charset="0"/>
            </a:endParaRPr>
          </a:p>
          <a:p>
            <a:pPr algn="ctr">
              <a:spcBef>
                <a:spcPts val="600"/>
              </a:spcBef>
              <a:defRPr/>
            </a:pPr>
            <a:r>
              <a:rPr lang="tr-TR" sz="4000" b="1" dirty="0" smtClean="0">
                <a:solidFill>
                  <a:prstClr val="white"/>
                </a:solidFill>
                <a:cs typeface="Arial" charset="0"/>
              </a:rPr>
              <a:t>How </a:t>
            </a:r>
            <a:r>
              <a:rPr lang="tr-TR" sz="4000" b="1" dirty="0" err="1" smtClean="0">
                <a:solidFill>
                  <a:prstClr val="white"/>
                </a:solidFill>
                <a:cs typeface="Arial" charset="0"/>
              </a:rPr>
              <a:t>to</a:t>
            </a:r>
            <a:r>
              <a:rPr lang="tr-TR" sz="4000" b="1" dirty="0" smtClean="0">
                <a:solidFill>
                  <a:prstClr val="white"/>
                </a:solidFill>
                <a:cs typeface="Arial" charset="0"/>
              </a:rPr>
              <a:t> organize</a:t>
            </a:r>
            <a:endParaRPr lang="tr-TR" sz="4000" b="1" dirty="0">
              <a:solidFill>
                <a:prstClr val="white"/>
              </a:solidFill>
              <a:cs typeface="Arial" charset="0"/>
            </a:endParaRPr>
          </a:p>
          <a:p>
            <a:pPr algn="ctr">
              <a:defRPr/>
            </a:pPr>
            <a:r>
              <a:rPr lang="tr-TR" sz="8000" b="1" dirty="0" smtClean="0">
                <a:solidFill>
                  <a:srgbClr val="E2AC00"/>
                </a:solidFill>
                <a:cs typeface="Arial" charset="0"/>
              </a:rPr>
              <a:t>CSR AWARDS</a:t>
            </a:r>
          </a:p>
          <a:p>
            <a:pPr algn="ctr">
              <a:defRPr/>
            </a:pPr>
            <a:r>
              <a:rPr lang="tr-TR" sz="4800" b="1" dirty="0" err="1" smtClean="0">
                <a:solidFill>
                  <a:prstClr val="white"/>
                </a:solidFill>
                <a:cs typeface="Arial" charset="0"/>
              </a:rPr>
              <a:t>for</a:t>
            </a:r>
            <a:r>
              <a:rPr lang="tr-TR" sz="4800" b="1" dirty="0" smtClean="0">
                <a:solidFill>
                  <a:prstClr val="white"/>
                </a:solidFill>
                <a:cs typeface="Arial" charset="0"/>
              </a:rPr>
              <a:t> </a:t>
            </a:r>
            <a:r>
              <a:rPr lang="tr-TR" sz="4800" b="1" dirty="0" err="1" smtClean="0">
                <a:solidFill>
                  <a:prstClr val="white"/>
                </a:solidFill>
                <a:cs typeface="Arial" charset="0"/>
              </a:rPr>
              <a:t>companies</a:t>
            </a:r>
            <a:r>
              <a:rPr lang="tr-TR" sz="4800" b="1" dirty="0" smtClean="0">
                <a:solidFill>
                  <a:prstClr val="white"/>
                </a:solidFill>
                <a:cs typeface="Arial" charset="0"/>
              </a:rPr>
              <a:t>?</a:t>
            </a:r>
            <a:endParaRPr lang="tr-TR" sz="1050" dirty="0">
              <a:solidFill>
                <a:prstClr val="black"/>
              </a:solidFill>
              <a:cs typeface="Arial" charset="0"/>
            </a:endParaRPr>
          </a:p>
          <a:p>
            <a:pPr>
              <a:defRPr/>
            </a:pPr>
            <a:endParaRPr lang="tr-TR" dirty="0">
              <a:solidFill>
                <a:prstClr val="black"/>
              </a:solidFill>
              <a:cs typeface="Arial" charset="0"/>
            </a:endParaRPr>
          </a:p>
          <a:p>
            <a:pPr>
              <a:defRPr/>
            </a:pPr>
            <a:endParaRPr lang="tr-TR" dirty="0" smtClean="0">
              <a:solidFill>
                <a:prstClr val="black"/>
              </a:solidFill>
              <a:cs typeface="Arial" charset="0"/>
            </a:endParaRPr>
          </a:p>
          <a:p>
            <a:pPr>
              <a:defRPr/>
            </a:pPr>
            <a:endParaRPr lang="tr-TR" dirty="0">
              <a:solidFill>
                <a:prstClr val="black"/>
              </a:solidFill>
              <a:cs typeface="Arial" charset="0"/>
            </a:endParaRPr>
          </a:p>
          <a:p>
            <a:pPr>
              <a:defRPr/>
            </a:pPr>
            <a:endParaRPr lang="tr-TR" dirty="0">
              <a:solidFill>
                <a:prstClr val="black"/>
              </a:solidFill>
              <a:cs typeface="Arial" charset="0"/>
            </a:endParaRPr>
          </a:p>
        </p:txBody>
      </p:sp>
      <p:sp>
        <p:nvSpPr>
          <p:cNvPr id="9" name="2 Metin kutusu"/>
          <p:cNvSpPr txBox="1"/>
          <p:nvPr/>
        </p:nvSpPr>
        <p:spPr>
          <a:xfrm>
            <a:off x="144016" y="-27384"/>
            <a:ext cx="8964488" cy="954107"/>
          </a:xfrm>
          <a:prstGeom prst="rect">
            <a:avLst/>
          </a:prstGeom>
          <a:noFill/>
          <a:ln>
            <a:noFill/>
          </a:ln>
          <a:scene3d>
            <a:camera prst="obliqueTopRight"/>
            <a:lightRig rig="threePt" dir="t"/>
          </a:scene3d>
          <a:sp3d>
            <a:bevelT w="304800" h="127000"/>
            <a:bevelB w="215900" h="127000"/>
          </a:sp3d>
        </p:spPr>
        <p:style>
          <a:lnRef idx="1">
            <a:schemeClr val="accent1"/>
          </a:lnRef>
          <a:fillRef idx="3">
            <a:schemeClr val="accent1"/>
          </a:fillRef>
          <a:effectRef idx="2">
            <a:schemeClr val="accent1"/>
          </a:effectRef>
          <a:fontRef idx="minor">
            <a:schemeClr val="lt1"/>
          </a:fontRef>
        </p:style>
        <p:txBody>
          <a:bodyPr wrap="square">
            <a:spAutoFit/>
          </a:bodyPr>
          <a:lstStyle/>
          <a:p>
            <a:pPr defTabSz="913948">
              <a:defRPr/>
            </a:pPr>
            <a:r>
              <a:rPr lang="tr-TR" sz="2400" b="1" kern="0" dirty="0">
                <a:solidFill>
                  <a:srgbClr val="FFFFFF"/>
                </a:solidFill>
                <a:effectLst>
                  <a:outerShdw blurRad="38100" dist="38100" dir="2700000" algn="tl">
                    <a:srgbClr val="000000"/>
                  </a:outerShdw>
                </a:effectLst>
                <a:latin typeface="Perpetua Titling MT" pitchFamily="18" charset="0"/>
                <a:ea typeface="+mj-ea"/>
                <a:cs typeface="Arial" charset="0"/>
                <a:sym typeface="Gill Sans" charset="0"/>
              </a:rPr>
              <a:t>CENTER FOR </a:t>
            </a:r>
          </a:p>
          <a:p>
            <a:pPr defTabSz="913948">
              <a:defRPr/>
            </a:pPr>
            <a:r>
              <a:rPr lang="tr-TR" sz="3200" b="1" cap="all" dirty="0" err="1" smtClean="0">
                <a:ln w="9000" cmpd="sng">
                  <a:prstDash val="solid"/>
                </a:ln>
                <a:solidFill>
                  <a:srgbClr val="0E8D40"/>
                </a:solidFill>
                <a:effectLst>
                  <a:reflection blurRad="12700" stA="28000" endPos="45000" dist="1000" dir="5400000" sy="-100000" algn="bl" rotWithShape="0"/>
                </a:effectLst>
                <a:latin typeface="Perpetua Titling MT" panose="02020502060505020804" pitchFamily="18" charset="0"/>
                <a:cs typeface="Arial" pitchFamily="34" charset="0"/>
              </a:rPr>
              <a:t>socIal</a:t>
            </a:r>
            <a:r>
              <a:rPr lang="tr-TR" sz="3200" b="1" cap="all" dirty="0" smtClean="0">
                <a:ln w="9000" cmpd="sng">
                  <a:prstDash val="solid"/>
                </a:ln>
                <a:solidFill>
                  <a:srgbClr val="0E8D40"/>
                </a:solidFill>
                <a:effectLst>
                  <a:reflection blurRad="12700" stA="28000" endPos="45000" dist="1000" dir="5400000" sy="-100000" algn="bl" rotWithShape="0"/>
                </a:effectLst>
                <a:latin typeface="Perpetua Titling MT" panose="02020502060505020804" pitchFamily="18" charset="0"/>
                <a:cs typeface="Arial" pitchFamily="34" charset="0"/>
              </a:rPr>
              <a:t> INNOVATION </a:t>
            </a:r>
            <a:r>
              <a:rPr lang="tr-TR" sz="2400" b="1" kern="0" dirty="0" smtClean="0">
                <a:solidFill>
                  <a:srgbClr val="FFFFFF"/>
                </a:solidFill>
                <a:effectLst>
                  <a:outerShdw blurRad="38100" dist="38100" dir="2700000" algn="tl">
                    <a:srgbClr val="000000"/>
                  </a:outerShdw>
                </a:effectLst>
                <a:latin typeface="Perpetua Titling MT" pitchFamily="18" charset="0"/>
                <a:ea typeface="+mj-ea"/>
                <a:cs typeface="Arial" charset="0"/>
                <a:sym typeface="Gill Sans" charset="0"/>
              </a:rPr>
              <a:t>TURKEY</a:t>
            </a:r>
            <a:endParaRPr lang="tr-TR" sz="2400" b="1" kern="0" dirty="0">
              <a:solidFill>
                <a:srgbClr val="FFFFFF"/>
              </a:solidFill>
              <a:effectLst>
                <a:outerShdw blurRad="38100" dist="38100" dir="2700000" algn="tl">
                  <a:srgbClr val="000000"/>
                </a:outerShdw>
              </a:effectLst>
              <a:latin typeface="Perpetua Titling MT" pitchFamily="18" charset="0"/>
              <a:ea typeface="+mj-ea"/>
              <a:cs typeface="Arial" charset="0"/>
              <a:sym typeface="Gill Sans" charset="0"/>
            </a:endParaRPr>
          </a:p>
        </p:txBody>
      </p:sp>
      <p:pic>
        <p:nvPicPr>
          <p:cNvPr id="10" name="Picture 3" descr="C:\Users\SIM\AppData\Local\Temp\Rar$DIa0.607\logo_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1359528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bwMode="auto">
          <a:xfrm>
            <a:off x="34925"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Objectives</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graphicFrame>
        <p:nvGraphicFramePr>
          <p:cNvPr id="3" name="Diyagram 2"/>
          <p:cNvGraphicFramePr/>
          <p:nvPr>
            <p:extLst>
              <p:ext uri="{D42A27DB-BD31-4B8C-83A1-F6EECF244321}">
                <p14:modId xmlns:p14="http://schemas.microsoft.com/office/powerpoint/2010/main" val="3268221782"/>
              </p:ext>
            </p:extLst>
          </p:nvPr>
        </p:nvGraphicFramePr>
        <p:xfrm>
          <a:off x="395536" y="1268760"/>
          <a:ext cx="8424936"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C:\Users\SIM\AppData\Local\Temp\Rar$DIa0.607\logo_ING.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1252080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graphicEl>
                                              <a:dgm id="{FAD182A4-9DA6-4A19-8FF9-B81E86C8A5EE}"/>
                                            </p:graphicEl>
                                          </p:spTgt>
                                        </p:tgtEl>
                                        <p:attrNameLst>
                                          <p:attrName>style.visibility</p:attrName>
                                        </p:attrNameLst>
                                      </p:cBhvr>
                                      <p:to>
                                        <p:strVal val="visible"/>
                                      </p:to>
                                    </p:set>
                                    <p:animEffect transition="in" filter="randombar(horizontal)">
                                      <p:cBhvr>
                                        <p:cTn id="7" dur="500"/>
                                        <p:tgtEl>
                                          <p:spTgt spid="3">
                                            <p:graphicEl>
                                              <a:dgm id="{FAD182A4-9DA6-4A19-8FF9-B81E86C8A5EE}"/>
                                            </p:graphic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graphicEl>
                                              <a:dgm id="{8DB2E25C-282C-430E-8005-BF446096C583}"/>
                                            </p:graphicEl>
                                          </p:spTgt>
                                        </p:tgtEl>
                                        <p:attrNameLst>
                                          <p:attrName>style.visibility</p:attrName>
                                        </p:attrNameLst>
                                      </p:cBhvr>
                                      <p:to>
                                        <p:strVal val="visible"/>
                                      </p:to>
                                    </p:set>
                                    <p:animEffect transition="in" filter="randombar(horizontal)">
                                      <p:cBhvr>
                                        <p:cTn id="10" dur="500"/>
                                        <p:tgtEl>
                                          <p:spTgt spid="3">
                                            <p:graphicEl>
                                              <a:dgm id="{8DB2E25C-282C-430E-8005-BF446096C583}"/>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3">
                                            <p:graphicEl>
                                              <a:dgm id="{819BDD35-614E-4ED8-AAD7-70946DB98183}"/>
                                            </p:graphicEl>
                                          </p:spTgt>
                                        </p:tgtEl>
                                        <p:attrNameLst>
                                          <p:attrName>style.visibility</p:attrName>
                                        </p:attrNameLst>
                                      </p:cBhvr>
                                      <p:to>
                                        <p:strVal val="visible"/>
                                      </p:to>
                                    </p:set>
                                    <p:animEffect transition="in" filter="randombar(horizontal)">
                                      <p:cBhvr>
                                        <p:cTn id="15" dur="500"/>
                                        <p:tgtEl>
                                          <p:spTgt spid="3">
                                            <p:graphicEl>
                                              <a:dgm id="{819BDD35-614E-4ED8-AAD7-70946DB98183}"/>
                                            </p:graphic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3">
                                            <p:graphicEl>
                                              <a:dgm id="{2411C099-AB72-48E9-BEFE-6B7B39F64797}"/>
                                            </p:graphicEl>
                                          </p:spTgt>
                                        </p:tgtEl>
                                        <p:attrNameLst>
                                          <p:attrName>style.visibility</p:attrName>
                                        </p:attrNameLst>
                                      </p:cBhvr>
                                      <p:to>
                                        <p:strVal val="visible"/>
                                      </p:to>
                                    </p:set>
                                    <p:animEffect transition="in" filter="randombar(horizontal)">
                                      <p:cBhvr>
                                        <p:cTn id="18" dur="500"/>
                                        <p:tgtEl>
                                          <p:spTgt spid="3">
                                            <p:graphicEl>
                                              <a:dgm id="{2411C099-AB72-48E9-BEFE-6B7B39F64797}"/>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3">
                                            <p:graphicEl>
                                              <a:dgm id="{C23BFC67-396A-45BD-A585-9122BC460934}"/>
                                            </p:graphicEl>
                                          </p:spTgt>
                                        </p:tgtEl>
                                        <p:attrNameLst>
                                          <p:attrName>style.visibility</p:attrName>
                                        </p:attrNameLst>
                                      </p:cBhvr>
                                      <p:to>
                                        <p:strVal val="visible"/>
                                      </p:to>
                                    </p:set>
                                    <p:animEffect transition="in" filter="randombar(horizontal)">
                                      <p:cBhvr>
                                        <p:cTn id="23" dur="500"/>
                                        <p:tgtEl>
                                          <p:spTgt spid="3">
                                            <p:graphicEl>
                                              <a:dgm id="{C23BFC67-396A-45BD-A585-9122BC460934}"/>
                                            </p:graphicEl>
                                          </p:spTgt>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3">
                                            <p:graphicEl>
                                              <a:dgm id="{BD790052-C998-42EC-89FC-2625E40223E0}"/>
                                            </p:graphicEl>
                                          </p:spTgt>
                                        </p:tgtEl>
                                        <p:attrNameLst>
                                          <p:attrName>style.visibility</p:attrName>
                                        </p:attrNameLst>
                                      </p:cBhvr>
                                      <p:to>
                                        <p:strVal val="visible"/>
                                      </p:to>
                                    </p:set>
                                    <p:animEffect transition="in" filter="randombar(horizontal)">
                                      <p:cBhvr>
                                        <p:cTn id="26" dur="500"/>
                                        <p:tgtEl>
                                          <p:spTgt spid="3">
                                            <p:graphicEl>
                                              <a:dgm id="{BD790052-C998-42EC-89FC-2625E40223E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lvl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1475656" y="260648"/>
            <a:ext cx="7292447" cy="4124095"/>
          </a:xfrm>
          <a:prstGeom prst="cloudCallout">
            <a:avLst>
              <a:gd name="adj1" fmla="val -33868"/>
              <a:gd name="adj2" fmla="val 96402"/>
            </a:avLst>
          </a:prstGeom>
          <a:ln/>
        </p:spPr>
        <p:style>
          <a:lnRef idx="3">
            <a:schemeClr val="lt1"/>
          </a:lnRef>
          <a:fillRef idx="1">
            <a:schemeClr val="accent1"/>
          </a:fillRef>
          <a:effectRef idx="1">
            <a:schemeClr val="accent1"/>
          </a:effectRef>
          <a:fontRef idx="minor">
            <a:schemeClr val="lt1"/>
          </a:fontRef>
        </p:style>
        <p:txBody>
          <a:bodyPr rtlCol="0" anchor="ctr"/>
          <a:lstStyle/>
          <a:p>
            <a:pPr marR="151130" algn="ctr">
              <a:lnSpc>
                <a:spcPct val="150000"/>
              </a:lnSpc>
              <a:spcAft>
                <a:spcPts val="0"/>
              </a:spcAft>
            </a:pPr>
            <a:endParaRPr lang="tr-TR" sz="3600" dirty="0" smtClean="0">
              <a:solidFill>
                <a:srgbClr val="002060"/>
              </a:solidFill>
              <a:latin typeface="Segoe Print"/>
              <a:ea typeface="Times New Roman"/>
              <a:cs typeface="Times New Roman"/>
            </a:endParaRPr>
          </a:p>
          <a:p>
            <a:pPr marR="151130" algn="ctr">
              <a:lnSpc>
                <a:spcPct val="150000"/>
              </a:lnSpc>
              <a:spcAft>
                <a:spcPts val="0"/>
              </a:spcAft>
            </a:pPr>
            <a:r>
              <a:rPr lang="tr-TR" sz="3600" b="1" dirty="0" smtClean="0">
                <a:solidFill>
                  <a:srgbClr val="FFC000"/>
                </a:solidFill>
                <a:effectLst>
                  <a:outerShdw blurRad="38100" dist="38100" dir="2700000" algn="tl">
                    <a:srgbClr val="000000">
                      <a:alpha val="43137"/>
                    </a:srgbClr>
                  </a:outerShdw>
                </a:effectLst>
                <a:latin typeface="Segoe Print"/>
                <a:ea typeface="Times New Roman"/>
                <a:cs typeface="Times New Roman"/>
              </a:rPr>
              <a:t>WHY?</a:t>
            </a:r>
          </a:p>
          <a:p>
            <a:pPr marR="151130" algn="ctr">
              <a:lnSpc>
                <a:spcPct val="150000"/>
              </a:lnSpc>
              <a:spcAft>
                <a:spcPts val="0"/>
              </a:spcAft>
            </a:pPr>
            <a:endParaRPr lang="tr-TR" sz="2000" dirty="0" smtClean="0">
              <a:solidFill>
                <a:schemeClr val="bg1"/>
              </a:solidFill>
              <a:latin typeface="Segoe Print"/>
              <a:ea typeface="Times New Roman"/>
              <a:cs typeface="Times New Roman"/>
            </a:endParaRPr>
          </a:p>
          <a:p>
            <a:pPr marR="151130" algn="ctr">
              <a:lnSpc>
                <a:spcPct val="150000"/>
              </a:lnSpc>
              <a:spcAft>
                <a:spcPts val="0"/>
              </a:spcAft>
            </a:pPr>
            <a:r>
              <a:rPr lang="tr-TR" sz="2200" b="1" dirty="0" err="1" smtClean="0">
                <a:solidFill>
                  <a:schemeClr val="bg1"/>
                </a:solidFill>
                <a:latin typeface="Segoe Print"/>
                <a:ea typeface="Times New Roman"/>
                <a:cs typeface="Times New Roman"/>
              </a:rPr>
              <a:t>Why</a:t>
            </a:r>
            <a:r>
              <a:rPr lang="tr-TR" sz="2200" b="1" dirty="0" smtClean="0">
                <a:solidFill>
                  <a:schemeClr val="bg1"/>
                </a:solidFill>
                <a:latin typeface="Segoe Print"/>
                <a:ea typeface="Times New Roman"/>
                <a:cs typeface="Times New Roman"/>
              </a:rPr>
              <a:t> do </a:t>
            </a:r>
            <a:r>
              <a:rPr lang="tr-TR" sz="2200" b="1" dirty="0" err="1" smtClean="0">
                <a:solidFill>
                  <a:schemeClr val="bg1"/>
                </a:solidFill>
                <a:latin typeface="Segoe Print"/>
                <a:ea typeface="Times New Roman"/>
                <a:cs typeface="Times New Roman"/>
              </a:rPr>
              <a:t>we</a:t>
            </a:r>
            <a:r>
              <a:rPr lang="tr-TR" sz="2200" b="1" dirty="0" smtClean="0">
                <a:solidFill>
                  <a:schemeClr val="bg1"/>
                </a:solidFill>
                <a:latin typeface="Segoe Print"/>
                <a:ea typeface="Times New Roman"/>
                <a:cs typeface="Times New Roman"/>
              </a:rPr>
              <a:t> organize </a:t>
            </a:r>
          </a:p>
          <a:p>
            <a:pPr marR="151130" algn="ctr">
              <a:lnSpc>
                <a:spcPct val="150000"/>
              </a:lnSpc>
              <a:spcAft>
                <a:spcPts val="0"/>
              </a:spcAft>
            </a:pPr>
            <a:r>
              <a:rPr lang="tr-TR" sz="2200" b="1" dirty="0">
                <a:solidFill>
                  <a:schemeClr val="bg1"/>
                </a:solidFill>
                <a:latin typeface="Segoe Print"/>
                <a:ea typeface="Times New Roman"/>
                <a:cs typeface="Times New Roman"/>
              </a:rPr>
              <a:t> </a:t>
            </a:r>
            <a:r>
              <a:rPr lang="tr-TR" sz="2200" b="1" dirty="0" smtClean="0">
                <a:solidFill>
                  <a:schemeClr val="bg1"/>
                </a:solidFill>
                <a:latin typeface="Segoe Print"/>
                <a:ea typeface="Times New Roman"/>
                <a:cs typeface="Times New Roman"/>
              </a:rPr>
              <a:t>                  CSR </a:t>
            </a:r>
            <a:r>
              <a:rPr lang="tr-TR" sz="2200" b="1" dirty="0" err="1" smtClean="0">
                <a:solidFill>
                  <a:schemeClr val="bg1"/>
                </a:solidFill>
                <a:latin typeface="Segoe Print"/>
                <a:ea typeface="Times New Roman"/>
                <a:cs typeface="Times New Roman"/>
              </a:rPr>
              <a:t>Awards</a:t>
            </a:r>
            <a:r>
              <a:rPr lang="tr-TR" sz="2200" b="1" dirty="0">
                <a:solidFill>
                  <a:schemeClr val="bg1"/>
                </a:solidFill>
                <a:latin typeface="Segoe Print"/>
                <a:ea typeface="Times New Roman"/>
                <a:cs typeface="Times New Roman"/>
              </a:rPr>
              <a:t>?</a:t>
            </a:r>
            <a:r>
              <a:rPr lang="tr-TR" sz="2200" b="1" dirty="0" smtClean="0">
                <a:solidFill>
                  <a:schemeClr val="bg1"/>
                </a:solidFill>
                <a:latin typeface="Segoe Print"/>
                <a:ea typeface="Times New Roman"/>
                <a:cs typeface="Times New Roman"/>
              </a:rPr>
              <a:t> </a:t>
            </a:r>
          </a:p>
          <a:p>
            <a:pPr marR="151130" algn="ctr">
              <a:lnSpc>
                <a:spcPct val="150000"/>
              </a:lnSpc>
              <a:spcAft>
                <a:spcPts val="0"/>
              </a:spcAft>
            </a:pPr>
            <a:r>
              <a:rPr lang="tr-TR" sz="2200" b="1" dirty="0" err="1" smtClean="0">
                <a:solidFill>
                  <a:schemeClr val="bg1"/>
                </a:solidFill>
                <a:latin typeface="Segoe Print"/>
                <a:ea typeface="Times New Roman"/>
                <a:cs typeface="Times New Roman"/>
              </a:rPr>
              <a:t>What</a:t>
            </a:r>
            <a:r>
              <a:rPr lang="tr-TR" sz="2200" b="1" dirty="0" smtClean="0">
                <a:solidFill>
                  <a:schemeClr val="bg1"/>
                </a:solidFill>
                <a:latin typeface="Segoe Print"/>
                <a:ea typeface="Times New Roman"/>
                <a:cs typeface="Times New Roman"/>
              </a:rPr>
              <a:t> is </a:t>
            </a:r>
            <a:r>
              <a:rPr lang="tr-TR" sz="2200" b="1" dirty="0" err="1" smtClean="0">
                <a:solidFill>
                  <a:schemeClr val="bg1"/>
                </a:solidFill>
                <a:latin typeface="Segoe Print"/>
                <a:ea typeface="Times New Roman"/>
                <a:cs typeface="Times New Roman"/>
              </a:rPr>
              <a:t>the</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added</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value</a:t>
            </a:r>
            <a:r>
              <a:rPr lang="tr-TR" sz="2200" b="1" dirty="0" smtClean="0">
                <a:solidFill>
                  <a:schemeClr val="bg1"/>
                </a:solidFill>
                <a:latin typeface="Segoe Print"/>
                <a:ea typeface="Times New Roman"/>
                <a:cs typeface="Times New Roman"/>
              </a:rPr>
              <a:t>?</a:t>
            </a:r>
          </a:p>
          <a:p>
            <a:pPr marR="151130" algn="just">
              <a:lnSpc>
                <a:spcPct val="150000"/>
              </a:lnSpc>
              <a:spcBef>
                <a:spcPts val="1200"/>
              </a:spcBef>
              <a:spcAft>
                <a:spcPts val="0"/>
              </a:spcAft>
            </a:pPr>
            <a:r>
              <a:rPr lang="tr-TR" sz="3600" dirty="0" smtClean="0">
                <a:solidFill>
                  <a:schemeClr val="bg1"/>
                </a:solidFill>
                <a:latin typeface="Segoe Print"/>
                <a:ea typeface="Times New Roman"/>
                <a:cs typeface="Times New Roman"/>
              </a:rPr>
              <a:t> </a:t>
            </a:r>
            <a:r>
              <a:rPr lang="tr-TR" sz="3600" b="1" dirty="0" smtClean="0">
                <a:solidFill>
                  <a:schemeClr val="bg1"/>
                </a:solidFill>
                <a:effectLst>
                  <a:outerShdw blurRad="38100" dist="38100" dir="2700000" algn="tl">
                    <a:srgbClr val="000000">
                      <a:alpha val="43137"/>
                    </a:srgbClr>
                  </a:outerShdw>
                </a:effectLst>
                <a:latin typeface="Segoe Print"/>
                <a:cs typeface="Times New Roman"/>
              </a:rPr>
              <a:t>		</a:t>
            </a:r>
            <a:endParaRPr lang="tr-TR" sz="3600" b="1" dirty="0">
              <a:solidFill>
                <a:schemeClr val="bg1"/>
              </a:solidFill>
              <a:ea typeface="Times New Roman"/>
              <a:cs typeface="Times New Roman"/>
            </a:endParaRPr>
          </a:p>
        </p:txBody>
      </p:sp>
      <p:pic>
        <p:nvPicPr>
          <p:cNvPr id="3" name="Picture 3" descr="C:\Users\SIM\AppData\Local\Temp\Rar$DIa0.607\logo_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1</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3210008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1475656" y="260648"/>
            <a:ext cx="7292447" cy="4124095"/>
          </a:xfrm>
          <a:prstGeom prst="cloudCallout">
            <a:avLst>
              <a:gd name="adj1" fmla="val -33868"/>
              <a:gd name="adj2" fmla="val 96402"/>
            </a:avLst>
          </a:prstGeom>
          <a:ln/>
        </p:spPr>
        <p:style>
          <a:lnRef idx="3">
            <a:schemeClr val="lt1"/>
          </a:lnRef>
          <a:fillRef idx="1">
            <a:schemeClr val="accent1"/>
          </a:fillRef>
          <a:effectRef idx="1">
            <a:schemeClr val="accent1"/>
          </a:effectRef>
          <a:fontRef idx="minor">
            <a:schemeClr val="lt1"/>
          </a:fontRef>
        </p:style>
        <p:txBody>
          <a:bodyPr rtlCol="0" anchor="ctr"/>
          <a:lstStyle/>
          <a:p>
            <a:pPr marR="151130" algn="ctr">
              <a:lnSpc>
                <a:spcPct val="150000"/>
              </a:lnSpc>
              <a:spcAft>
                <a:spcPts val="0"/>
              </a:spcAft>
            </a:pPr>
            <a:endParaRPr lang="tr-TR" sz="3600" dirty="0" smtClean="0">
              <a:solidFill>
                <a:srgbClr val="002060"/>
              </a:solidFill>
              <a:latin typeface="Segoe Print"/>
              <a:ea typeface="Times New Roman"/>
              <a:cs typeface="Times New Roman"/>
            </a:endParaRPr>
          </a:p>
          <a:p>
            <a:pPr marR="151130" algn="ctr">
              <a:lnSpc>
                <a:spcPct val="150000"/>
              </a:lnSpc>
              <a:spcAft>
                <a:spcPts val="0"/>
              </a:spcAft>
            </a:pPr>
            <a:r>
              <a:rPr lang="tr-TR" sz="3600" b="1" dirty="0" smtClean="0">
                <a:solidFill>
                  <a:srgbClr val="FFC000"/>
                </a:solidFill>
                <a:effectLst>
                  <a:outerShdw blurRad="38100" dist="38100" dir="2700000" algn="tl">
                    <a:srgbClr val="000000">
                      <a:alpha val="43137"/>
                    </a:srgbClr>
                  </a:outerShdw>
                </a:effectLst>
                <a:latin typeface="Segoe Print"/>
                <a:ea typeface="Times New Roman"/>
                <a:cs typeface="Times New Roman"/>
              </a:rPr>
              <a:t>HOW?</a:t>
            </a:r>
          </a:p>
          <a:p>
            <a:pPr marR="151130" algn="ctr">
              <a:lnSpc>
                <a:spcPct val="150000"/>
              </a:lnSpc>
              <a:spcAft>
                <a:spcPts val="0"/>
              </a:spcAft>
            </a:pPr>
            <a:endParaRPr lang="tr-TR" sz="2000" dirty="0">
              <a:solidFill>
                <a:schemeClr val="bg1"/>
              </a:solidFill>
              <a:latin typeface="Segoe Print"/>
              <a:ea typeface="Times New Roman"/>
              <a:cs typeface="Times New Roman"/>
            </a:endParaRPr>
          </a:p>
          <a:p>
            <a:pPr marR="151130" algn="ctr">
              <a:lnSpc>
                <a:spcPct val="150000"/>
              </a:lnSpc>
              <a:spcAft>
                <a:spcPts val="0"/>
              </a:spcAft>
            </a:pPr>
            <a:r>
              <a:rPr lang="tr-TR" sz="2200" b="1" dirty="0" smtClean="0">
                <a:solidFill>
                  <a:schemeClr val="bg1"/>
                </a:solidFill>
                <a:latin typeface="Segoe Print"/>
                <a:ea typeface="Times New Roman"/>
                <a:cs typeface="Times New Roman"/>
              </a:rPr>
              <a:t>How </a:t>
            </a:r>
            <a:r>
              <a:rPr lang="tr-TR" sz="2200" b="1" dirty="0" err="1" smtClean="0">
                <a:solidFill>
                  <a:schemeClr val="bg1"/>
                </a:solidFill>
                <a:latin typeface="Segoe Print"/>
                <a:ea typeface="Times New Roman"/>
                <a:cs typeface="Times New Roman"/>
              </a:rPr>
              <a:t>will</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we</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determine</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Awardees</a:t>
            </a:r>
            <a:r>
              <a:rPr lang="tr-TR" sz="2200" b="1" dirty="0" smtClean="0">
                <a:solidFill>
                  <a:schemeClr val="bg1"/>
                </a:solidFill>
                <a:latin typeface="Segoe Print"/>
                <a:ea typeface="Times New Roman"/>
                <a:cs typeface="Times New Roman"/>
              </a:rPr>
              <a:t>? </a:t>
            </a:r>
          </a:p>
          <a:p>
            <a:pPr marR="151130" algn="ctr">
              <a:lnSpc>
                <a:spcPct val="150000"/>
              </a:lnSpc>
              <a:spcAft>
                <a:spcPts val="0"/>
              </a:spcAft>
            </a:pPr>
            <a:r>
              <a:rPr lang="tr-TR" sz="2200" b="1" dirty="0" err="1" smtClean="0">
                <a:solidFill>
                  <a:schemeClr val="bg1"/>
                </a:solidFill>
                <a:latin typeface="Segoe Print"/>
                <a:ea typeface="Times New Roman"/>
                <a:cs typeface="Times New Roman"/>
              </a:rPr>
              <a:t>What</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will</a:t>
            </a:r>
            <a:r>
              <a:rPr lang="tr-TR" sz="2200" b="1" dirty="0" smtClean="0">
                <a:solidFill>
                  <a:schemeClr val="bg1"/>
                </a:solidFill>
                <a:latin typeface="Segoe Print"/>
                <a:ea typeface="Times New Roman"/>
                <a:cs typeface="Times New Roman"/>
              </a:rPr>
              <a:t> be </a:t>
            </a:r>
            <a:r>
              <a:rPr lang="tr-TR" sz="2200" b="1" dirty="0" err="1" smtClean="0">
                <a:solidFill>
                  <a:schemeClr val="bg1"/>
                </a:solidFill>
                <a:latin typeface="Segoe Print"/>
                <a:ea typeface="Times New Roman"/>
                <a:cs typeface="Times New Roman"/>
              </a:rPr>
              <a:t>the</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methodology</a:t>
            </a:r>
            <a:r>
              <a:rPr lang="tr-TR" sz="2200" b="1" dirty="0" smtClean="0">
                <a:solidFill>
                  <a:schemeClr val="bg1"/>
                </a:solidFill>
                <a:latin typeface="Segoe Print"/>
                <a:ea typeface="Times New Roman"/>
                <a:cs typeface="Times New Roman"/>
              </a:rPr>
              <a:t>?</a:t>
            </a:r>
            <a:r>
              <a:rPr lang="tr-TR" sz="3600" b="1" dirty="0" smtClean="0">
                <a:solidFill>
                  <a:schemeClr val="bg1"/>
                </a:solidFill>
                <a:effectLst>
                  <a:outerShdw blurRad="38100" dist="38100" dir="2700000" algn="tl">
                    <a:srgbClr val="000000">
                      <a:alpha val="43137"/>
                    </a:srgbClr>
                  </a:outerShdw>
                </a:effectLst>
                <a:latin typeface="Segoe Print"/>
                <a:cs typeface="Times New Roman"/>
              </a:rPr>
              <a:t>	</a:t>
            </a:r>
            <a:endParaRPr lang="tr-TR" sz="3600" b="1" dirty="0">
              <a:solidFill>
                <a:schemeClr val="bg1"/>
              </a:solidFill>
              <a:ea typeface="Times New Roman"/>
              <a:cs typeface="Times New Roman"/>
            </a:endParaRPr>
          </a:p>
        </p:txBody>
      </p:sp>
      <p:pic>
        <p:nvPicPr>
          <p:cNvPr id="3" name="Picture 3" descr="C:\Users\SIM\AppData\Local\Temp\Rar$DIa0.607\logo_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2</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3859534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1475656" y="260648"/>
            <a:ext cx="7292447" cy="4124095"/>
          </a:xfrm>
          <a:prstGeom prst="cloudCallout">
            <a:avLst>
              <a:gd name="adj1" fmla="val -33868"/>
              <a:gd name="adj2" fmla="val 96402"/>
            </a:avLst>
          </a:prstGeom>
          <a:ln/>
        </p:spPr>
        <p:style>
          <a:lnRef idx="3">
            <a:schemeClr val="lt1"/>
          </a:lnRef>
          <a:fillRef idx="1">
            <a:schemeClr val="accent1"/>
          </a:fillRef>
          <a:effectRef idx="1">
            <a:schemeClr val="accent1"/>
          </a:effectRef>
          <a:fontRef idx="minor">
            <a:schemeClr val="lt1"/>
          </a:fontRef>
        </p:style>
        <p:txBody>
          <a:bodyPr rtlCol="0" anchor="ctr"/>
          <a:lstStyle/>
          <a:p>
            <a:pPr marR="151130" algn="ctr">
              <a:lnSpc>
                <a:spcPct val="150000"/>
              </a:lnSpc>
              <a:spcAft>
                <a:spcPts val="0"/>
              </a:spcAft>
            </a:pPr>
            <a:endParaRPr lang="tr-TR" sz="3600" dirty="0" smtClean="0">
              <a:solidFill>
                <a:srgbClr val="002060"/>
              </a:solidFill>
              <a:latin typeface="Segoe Print"/>
              <a:ea typeface="Times New Roman"/>
              <a:cs typeface="Times New Roman"/>
            </a:endParaRPr>
          </a:p>
          <a:p>
            <a:pPr marR="151130" algn="ctr">
              <a:lnSpc>
                <a:spcPct val="150000"/>
              </a:lnSpc>
            </a:pPr>
            <a:r>
              <a:rPr lang="tr-TR" sz="3600" b="1" dirty="0">
                <a:solidFill>
                  <a:srgbClr val="FFC000"/>
                </a:solidFill>
                <a:effectLst>
                  <a:outerShdw blurRad="38100" dist="38100" dir="2700000" algn="tl">
                    <a:srgbClr val="000000">
                      <a:alpha val="43137"/>
                    </a:srgbClr>
                  </a:outerShdw>
                </a:effectLst>
                <a:latin typeface="Segoe Print"/>
                <a:ea typeface="Times New Roman"/>
                <a:cs typeface="Times New Roman"/>
              </a:rPr>
              <a:t>WHO?</a:t>
            </a:r>
          </a:p>
          <a:p>
            <a:pPr marR="151130" algn="ctr">
              <a:lnSpc>
                <a:spcPct val="150000"/>
              </a:lnSpc>
              <a:spcAft>
                <a:spcPts val="0"/>
              </a:spcAft>
            </a:pPr>
            <a:endParaRPr lang="tr-TR" sz="2000" dirty="0" smtClean="0">
              <a:solidFill>
                <a:schemeClr val="bg1"/>
              </a:solidFill>
              <a:latin typeface="Segoe Print"/>
              <a:ea typeface="Times New Roman"/>
              <a:cs typeface="Times New Roman"/>
            </a:endParaRPr>
          </a:p>
          <a:p>
            <a:pPr marR="151130" algn="ctr">
              <a:lnSpc>
                <a:spcPct val="150000"/>
              </a:lnSpc>
              <a:spcAft>
                <a:spcPts val="0"/>
              </a:spcAft>
            </a:pPr>
            <a:r>
              <a:rPr lang="tr-TR" sz="2200" b="1" dirty="0" err="1" smtClean="0">
                <a:solidFill>
                  <a:schemeClr val="bg1"/>
                </a:solidFill>
                <a:latin typeface="Segoe Print"/>
                <a:ea typeface="Times New Roman"/>
                <a:cs typeface="Times New Roman"/>
              </a:rPr>
              <a:t>Who</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will</a:t>
            </a:r>
            <a:r>
              <a:rPr lang="tr-TR" sz="2200" b="1" dirty="0" smtClean="0">
                <a:solidFill>
                  <a:schemeClr val="bg1"/>
                </a:solidFill>
                <a:latin typeface="Segoe Print"/>
                <a:ea typeface="Times New Roman"/>
                <a:cs typeface="Times New Roman"/>
              </a:rPr>
              <a:t> be </a:t>
            </a:r>
            <a:r>
              <a:rPr lang="tr-TR" sz="2200" b="1" dirty="0" err="1" smtClean="0">
                <a:solidFill>
                  <a:schemeClr val="bg1"/>
                </a:solidFill>
                <a:latin typeface="Segoe Print"/>
                <a:ea typeface="Times New Roman"/>
                <a:cs typeface="Times New Roman"/>
              </a:rPr>
              <a:t>appointed</a:t>
            </a:r>
            <a:r>
              <a:rPr lang="tr-TR" sz="2200" b="1" dirty="0">
                <a:solidFill>
                  <a:schemeClr val="bg1"/>
                </a:solidFill>
                <a:latin typeface="Segoe Print"/>
                <a:ea typeface="Times New Roman"/>
                <a:cs typeface="Times New Roman"/>
              </a:rPr>
              <a:t> </a:t>
            </a:r>
            <a:r>
              <a:rPr lang="tr-TR" sz="2200" b="1" dirty="0" smtClean="0">
                <a:solidFill>
                  <a:schemeClr val="bg1"/>
                </a:solidFill>
                <a:latin typeface="Segoe Print"/>
                <a:ea typeface="Times New Roman"/>
                <a:cs typeface="Times New Roman"/>
              </a:rPr>
              <a:t>         as </a:t>
            </a:r>
            <a:r>
              <a:rPr lang="tr-TR" sz="2200" b="1" dirty="0" err="1" smtClean="0">
                <a:solidFill>
                  <a:schemeClr val="bg1"/>
                </a:solidFill>
                <a:latin typeface="Segoe Print"/>
                <a:ea typeface="Times New Roman"/>
                <a:cs typeface="Times New Roman"/>
              </a:rPr>
              <a:t>the</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member</a:t>
            </a:r>
            <a:r>
              <a:rPr lang="tr-TR" sz="2200" b="1" dirty="0" smtClean="0">
                <a:solidFill>
                  <a:schemeClr val="bg1"/>
                </a:solidFill>
                <a:latin typeface="Segoe Print"/>
                <a:ea typeface="Times New Roman"/>
                <a:cs typeface="Times New Roman"/>
              </a:rPr>
              <a:t> of</a:t>
            </a:r>
            <a:r>
              <a:rPr lang="en-US" sz="2200" b="1" dirty="0" smtClean="0">
                <a:solidFill>
                  <a:schemeClr val="bg1"/>
                </a:solidFill>
                <a:latin typeface="Segoe Print"/>
                <a:ea typeface="Times New Roman"/>
                <a:cs typeface="Times New Roman"/>
              </a:rPr>
              <a:t> </a:t>
            </a:r>
            <a:r>
              <a:rPr lang="tr-TR" sz="2200" b="1" dirty="0" smtClean="0">
                <a:solidFill>
                  <a:schemeClr val="bg1"/>
                </a:solidFill>
                <a:latin typeface="Segoe Print"/>
                <a:ea typeface="Times New Roman"/>
                <a:cs typeface="Times New Roman"/>
              </a:rPr>
              <a:t>       </a:t>
            </a:r>
            <a:r>
              <a:rPr lang="en-US" sz="2200" b="1" dirty="0" smtClean="0">
                <a:solidFill>
                  <a:schemeClr val="bg1"/>
                </a:solidFill>
                <a:latin typeface="Segoe Print"/>
                <a:ea typeface="Times New Roman"/>
                <a:cs typeface="Times New Roman"/>
              </a:rPr>
              <a:t>Selection </a:t>
            </a:r>
            <a:r>
              <a:rPr lang="en-US" sz="2200" b="1" dirty="0">
                <a:solidFill>
                  <a:schemeClr val="bg1"/>
                </a:solidFill>
                <a:latin typeface="Segoe Print"/>
                <a:ea typeface="Times New Roman"/>
                <a:cs typeface="Times New Roman"/>
              </a:rPr>
              <a:t>Committee</a:t>
            </a:r>
            <a:r>
              <a:rPr lang="en-US" sz="2200" b="1" dirty="0" smtClean="0">
                <a:solidFill>
                  <a:schemeClr val="bg1"/>
                </a:solidFill>
                <a:latin typeface="Segoe Print"/>
                <a:ea typeface="Times New Roman"/>
                <a:cs typeface="Times New Roman"/>
              </a:rPr>
              <a:t>?</a:t>
            </a:r>
          </a:p>
          <a:p>
            <a:pPr marR="151130" algn="ctr">
              <a:lnSpc>
                <a:spcPct val="150000"/>
              </a:lnSpc>
              <a:spcAft>
                <a:spcPts val="0"/>
              </a:spcAft>
            </a:pPr>
            <a:r>
              <a:rPr lang="tr-TR" sz="3600" b="1" dirty="0" smtClean="0">
                <a:solidFill>
                  <a:schemeClr val="bg1"/>
                </a:solidFill>
                <a:effectLst>
                  <a:outerShdw blurRad="38100" dist="38100" dir="2700000" algn="tl">
                    <a:srgbClr val="000000">
                      <a:alpha val="43137"/>
                    </a:srgbClr>
                  </a:outerShdw>
                </a:effectLst>
                <a:latin typeface="Segoe Print"/>
                <a:cs typeface="Times New Roman"/>
              </a:rPr>
              <a:t>		</a:t>
            </a:r>
            <a:endParaRPr lang="tr-TR" sz="3600" b="1" dirty="0">
              <a:solidFill>
                <a:schemeClr val="bg1"/>
              </a:solidFill>
              <a:ea typeface="Times New Roman"/>
              <a:cs typeface="Times New Roman"/>
            </a:endParaRPr>
          </a:p>
        </p:txBody>
      </p:sp>
      <p:pic>
        <p:nvPicPr>
          <p:cNvPr id="3" name="Picture 3" descr="C:\Users\SIM\AppData\Local\Temp\Rar$DIa0.607\logo_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3</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309488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0" name="Picture 2" descr="https://encrypted-tbn2.gstatic.com/images?q=tbn:ANd9GcTwNrb0NKVFTVA5wcGS8B4NwyR5T3hc8oJrMABqmiBePZLEuG0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90" y="0"/>
            <a:ext cx="916049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1 Başlık"/>
          <p:cNvSpPr>
            <a:spLocks noGrp="1"/>
          </p:cNvSpPr>
          <p:nvPr>
            <p:ph type="title"/>
          </p:nvPr>
        </p:nvSpPr>
        <p:spPr>
          <a:xfrm>
            <a:off x="220355" y="5949280"/>
            <a:ext cx="8686800" cy="828328"/>
          </a:xfrm>
        </p:spPr>
        <p:txBody>
          <a:bodyPr>
            <a:normAutofit/>
          </a:bodyPr>
          <a:lstStyle/>
          <a:p>
            <a:pPr algn="l" eaLnBrk="1" hangingPunct="1">
              <a:defRPr/>
            </a:pPr>
            <a:r>
              <a:rPr lang="tr-TR" sz="3600" b="1" i="1" dirty="0" smtClean="0">
                <a:solidFill>
                  <a:schemeClr val="bg1"/>
                </a:solidFill>
                <a:effectLst>
                  <a:outerShdw blurRad="38100" dist="38100" dir="2700000" algn="tl">
                    <a:srgbClr val="000000">
                      <a:alpha val="43137"/>
                    </a:srgbClr>
                  </a:outerShdw>
                </a:effectLst>
              </a:rPr>
              <a:t>Bon </a:t>
            </a:r>
            <a:r>
              <a:rPr lang="tr-TR" sz="3600" b="1" i="1" dirty="0" err="1" smtClean="0">
                <a:solidFill>
                  <a:schemeClr val="bg1"/>
                </a:solidFill>
                <a:effectLst>
                  <a:outerShdw blurRad="38100" dist="38100" dir="2700000" algn="tl">
                    <a:srgbClr val="000000">
                      <a:alpha val="43137"/>
                    </a:srgbClr>
                  </a:outerShdw>
                </a:effectLst>
              </a:rPr>
              <a:t>appetit</a:t>
            </a:r>
            <a:r>
              <a:rPr lang="tr-TR" sz="3600" b="1" i="1" dirty="0" smtClean="0">
                <a:solidFill>
                  <a:schemeClr val="bg1"/>
                </a:solidFill>
                <a:effectLst>
                  <a:outerShdw blurRad="38100" dist="38100" dir="2700000" algn="tl">
                    <a:srgbClr val="000000">
                      <a:alpha val="43137"/>
                    </a:srgbClr>
                  </a:outerShdw>
                </a:effectLst>
              </a:rPr>
              <a:t>…</a:t>
            </a:r>
            <a:endParaRPr lang="tr-TR" sz="3600" b="1"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36691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1475656" y="260648"/>
            <a:ext cx="7292447" cy="4124095"/>
          </a:xfrm>
          <a:prstGeom prst="cloudCallout">
            <a:avLst>
              <a:gd name="adj1" fmla="val -33868"/>
              <a:gd name="adj2" fmla="val 96402"/>
            </a:avLst>
          </a:prstGeom>
          <a:ln/>
        </p:spPr>
        <p:style>
          <a:lnRef idx="3">
            <a:schemeClr val="lt1"/>
          </a:lnRef>
          <a:fillRef idx="1">
            <a:schemeClr val="accent1"/>
          </a:fillRef>
          <a:effectRef idx="1">
            <a:schemeClr val="accent1"/>
          </a:effectRef>
          <a:fontRef idx="minor">
            <a:schemeClr val="lt1"/>
          </a:fontRef>
        </p:style>
        <p:txBody>
          <a:bodyPr rtlCol="0" anchor="ctr"/>
          <a:lstStyle/>
          <a:p>
            <a:pPr marR="151130" algn="ctr">
              <a:lnSpc>
                <a:spcPct val="150000"/>
              </a:lnSpc>
              <a:spcAft>
                <a:spcPts val="0"/>
              </a:spcAft>
            </a:pPr>
            <a:endParaRPr lang="tr-TR" sz="3600" dirty="0" smtClean="0">
              <a:solidFill>
                <a:srgbClr val="002060"/>
              </a:solidFill>
              <a:latin typeface="Segoe Print"/>
              <a:ea typeface="Times New Roman"/>
              <a:cs typeface="Times New Roman"/>
            </a:endParaRPr>
          </a:p>
          <a:p>
            <a:pPr marR="151130" algn="ctr">
              <a:lnSpc>
                <a:spcPct val="150000"/>
              </a:lnSpc>
            </a:pPr>
            <a:r>
              <a:rPr lang="tr-TR" sz="3600" b="1" dirty="0">
                <a:solidFill>
                  <a:srgbClr val="FFC000"/>
                </a:solidFill>
                <a:effectLst>
                  <a:outerShdw blurRad="38100" dist="38100" dir="2700000" algn="tl">
                    <a:srgbClr val="000000">
                      <a:alpha val="43137"/>
                    </a:srgbClr>
                  </a:outerShdw>
                </a:effectLst>
                <a:latin typeface="Segoe Print"/>
                <a:ea typeface="Times New Roman"/>
                <a:cs typeface="Times New Roman"/>
              </a:rPr>
              <a:t>WHICH?</a:t>
            </a:r>
          </a:p>
          <a:p>
            <a:pPr marR="151130" algn="ctr">
              <a:lnSpc>
                <a:spcPct val="150000"/>
              </a:lnSpc>
              <a:spcAft>
                <a:spcPts val="0"/>
              </a:spcAft>
            </a:pPr>
            <a:endParaRPr lang="tr-TR" sz="2000" dirty="0" smtClean="0">
              <a:solidFill>
                <a:schemeClr val="bg1"/>
              </a:solidFill>
              <a:latin typeface="Segoe Print"/>
              <a:ea typeface="Times New Roman"/>
              <a:cs typeface="Times New Roman"/>
            </a:endParaRPr>
          </a:p>
          <a:p>
            <a:pPr marR="151130" algn="ctr">
              <a:lnSpc>
                <a:spcPct val="150000"/>
              </a:lnSpc>
              <a:spcAft>
                <a:spcPts val="0"/>
              </a:spcAft>
            </a:pPr>
            <a:r>
              <a:rPr lang="tr-TR" sz="2200" b="1" dirty="0" err="1" smtClean="0">
                <a:solidFill>
                  <a:schemeClr val="bg1"/>
                </a:solidFill>
                <a:latin typeface="Segoe Print"/>
                <a:ea typeface="Times New Roman"/>
                <a:cs typeface="Times New Roman"/>
              </a:rPr>
              <a:t>Which</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criteria</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will</a:t>
            </a:r>
            <a:r>
              <a:rPr lang="tr-TR" sz="2200" b="1" dirty="0" smtClean="0">
                <a:solidFill>
                  <a:schemeClr val="bg1"/>
                </a:solidFill>
                <a:latin typeface="Segoe Print"/>
                <a:ea typeface="Times New Roman"/>
                <a:cs typeface="Times New Roman"/>
              </a:rPr>
              <a:t> be </a:t>
            </a:r>
            <a:r>
              <a:rPr lang="tr-TR" sz="2200" b="1" dirty="0" err="1" smtClean="0">
                <a:solidFill>
                  <a:schemeClr val="bg1"/>
                </a:solidFill>
                <a:latin typeface="Segoe Print"/>
                <a:ea typeface="Times New Roman"/>
                <a:cs typeface="Times New Roman"/>
              </a:rPr>
              <a:t>applied</a:t>
            </a:r>
            <a:r>
              <a:rPr lang="tr-TR" sz="2200" b="1" dirty="0" smtClean="0">
                <a:solidFill>
                  <a:schemeClr val="bg1"/>
                </a:solidFill>
                <a:latin typeface="Segoe Print"/>
                <a:ea typeface="Times New Roman"/>
                <a:cs typeface="Times New Roman"/>
              </a:rPr>
              <a:t> in </a:t>
            </a:r>
            <a:r>
              <a:rPr lang="tr-TR" sz="2200" b="1" dirty="0" err="1" smtClean="0">
                <a:solidFill>
                  <a:schemeClr val="bg1"/>
                </a:solidFill>
                <a:latin typeface="Segoe Print"/>
                <a:ea typeface="Times New Roman"/>
                <a:cs typeface="Times New Roman"/>
              </a:rPr>
              <a:t>selection</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process</a:t>
            </a:r>
            <a:r>
              <a:rPr lang="en-US" sz="2200" b="1" dirty="0" smtClean="0">
                <a:solidFill>
                  <a:schemeClr val="bg1"/>
                </a:solidFill>
                <a:latin typeface="Segoe Print"/>
                <a:ea typeface="Times New Roman"/>
                <a:cs typeface="Times New Roman"/>
              </a:rPr>
              <a:t>?</a:t>
            </a:r>
          </a:p>
          <a:p>
            <a:pPr marR="151130" algn="ctr">
              <a:lnSpc>
                <a:spcPct val="150000"/>
              </a:lnSpc>
              <a:spcAft>
                <a:spcPts val="0"/>
              </a:spcAft>
            </a:pPr>
            <a:r>
              <a:rPr lang="tr-TR" sz="3600" b="1" dirty="0" smtClean="0">
                <a:solidFill>
                  <a:schemeClr val="bg1"/>
                </a:solidFill>
                <a:effectLst>
                  <a:outerShdw blurRad="38100" dist="38100" dir="2700000" algn="tl">
                    <a:srgbClr val="000000">
                      <a:alpha val="43137"/>
                    </a:srgbClr>
                  </a:outerShdw>
                </a:effectLst>
                <a:latin typeface="Segoe Print"/>
                <a:cs typeface="Times New Roman"/>
              </a:rPr>
              <a:t>		</a:t>
            </a:r>
            <a:endParaRPr lang="tr-TR" sz="3600" b="1" dirty="0">
              <a:solidFill>
                <a:schemeClr val="bg1"/>
              </a:solidFill>
              <a:ea typeface="Times New Roman"/>
              <a:cs typeface="Times New Roman"/>
            </a:endParaRPr>
          </a:p>
        </p:txBody>
      </p:sp>
      <p:pic>
        <p:nvPicPr>
          <p:cNvPr id="3" name="Picture 3" descr="C:\Users\SIM\AppData\Local\Temp\Rar$DIa0.607\logo_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4</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1999882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yagram 2"/>
          <p:cNvGraphicFramePr/>
          <p:nvPr>
            <p:extLst>
              <p:ext uri="{D42A27DB-BD31-4B8C-83A1-F6EECF244321}">
                <p14:modId xmlns:p14="http://schemas.microsoft.com/office/powerpoint/2010/main" val="830022192"/>
              </p:ext>
            </p:extLst>
          </p:nvPr>
        </p:nvGraphicFramePr>
        <p:xfrm>
          <a:off x="72008" y="701407"/>
          <a:ext cx="8964488" cy="60481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Dikdörtgen 1"/>
          <p:cNvSpPr/>
          <p:nvPr/>
        </p:nvSpPr>
        <p:spPr>
          <a:xfrm>
            <a:off x="40973" y="116632"/>
            <a:ext cx="9106980" cy="584775"/>
          </a:xfrm>
          <a:prstGeom prst="rect">
            <a:avLst/>
          </a:prstGeom>
        </p:spPr>
        <p:txBody>
          <a:bodyPr wrap="none">
            <a:spAutoFit/>
          </a:bodyPr>
          <a:lstStyle/>
          <a:p>
            <a:pPr marL="341313" indent="-341313">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Major</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Elements</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of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Organizing</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CSR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Awards</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6" name="Metin kutusu 5"/>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4</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4145547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graphicEl>
                                              <a:dgm id="{1E25F3EA-C8E3-4744-9D7A-3B8810D9AB85}"/>
                                            </p:graphicEl>
                                          </p:spTgt>
                                        </p:tgtEl>
                                        <p:attrNameLst>
                                          <p:attrName>style.visibility</p:attrName>
                                        </p:attrNameLst>
                                      </p:cBhvr>
                                      <p:to>
                                        <p:strVal val="visible"/>
                                      </p:to>
                                    </p:set>
                                    <p:animEffect transition="in" filter="fade">
                                      <p:cBhvr>
                                        <p:cTn id="7" dur="250"/>
                                        <p:tgtEl>
                                          <p:spTgt spid="3">
                                            <p:graphicEl>
                                              <a:dgm id="{1E25F3EA-C8E3-4744-9D7A-3B8810D9AB85}"/>
                                            </p:graphicEl>
                                          </p:spTgt>
                                        </p:tgtEl>
                                      </p:cBhvr>
                                    </p:animEffect>
                                  </p:childTnLst>
                                </p:cTn>
                              </p:par>
                            </p:childTnLst>
                          </p:cTn>
                        </p:par>
                        <p:par>
                          <p:cTn id="8" fill="hold">
                            <p:stCondLst>
                              <p:cond delay="250"/>
                            </p:stCondLst>
                            <p:childTnLst>
                              <p:par>
                                <p:cTn id="9" presetID="10" presetClass="entr" presetSubtype="0" fill="hold" grpId="0" nodeType="afterEffect">
                                  <p:stCondLst>
                                    <p:cond delay="0"/>
                                  </p:stCondLst>
                                  <p:childTnLst>
                                    <p:set>
                                      <p:cBhvr>
                                        <p:cTn id="10" dur="1" fill="hold">
                                          <p:stCondLst>
                                            <p:cond delay="0"/>
                                          </p:stCondLst>
                                        </p:cTn>
                                        <p:tgtEl>
                                          <p:spTgt spid="3">
                                            <p:graphicEl>
                                              <a:dgm id="{E0FC0835-A21D-42CC-A546-2AB3BD571801}"/>
                                            </p:graphicEl>
                                          </p:spTgt>
                                        </p:tgtEl>
                                        <p:attrNameLst>
                                          <p:attrName>style.visibility</p:attrName>
                                        </p:attrNameLst>
                                      </p:cBhvr>
                                      <p:to>
                                        <p:strVal val="visible"/>
                                      </p:to>
                                    </p:set>
                                    <p:animEffect transition="in" filter="fade">
                                      <p:cBhvr>
                                        <p:cTn id="11" dur="250"/>
                                        <p:tgtEl>
                                          <p:spTgt spid="3">
                                            <p:graphicEl>
                                              <a:dgm id="{E0FC0835-A21D-42CC-A546-2AB3BD571801}"/>
                                            </p:graphicEl>
                                          </p:spTgt>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3">
                                            <p:graphicEl>
                                              <a:dgm id="{C1286C29-47DB-4851-8289-DB928651B8FF}"/>
                                            </p:graphicEl>
                                          </p:spTgt>
                                        </p:tgtEl>
                                        <p:attrNameLst>
                                          <p:attrName>style.visibility</p:attrName>
                                        </p:attrNameLst>
                                      </p:cBhvr>
                                      <p:to>
                                        <p:strVal val="visible"/>
                                      </p:to>
                                    </p:set>
                                    <p:animEffect transition="in" filter="fade">
                                      <p:cBhvr>
                                        <p:cTn id="15" dur="250"/>
                                        <p:tgtEl>
                                          <p:spTgt spid="3">
                                            <p:graphicEl>
                                              <a:dgm id="{C1286C29-47DB-4851-8289-DB928651B8FF}"/>
                                            </p:graphicEl>
                                          </p:spTgt>
                                        </p:tgtEl>
                                      </p:cBhvr>
                                    </p:animEffect>
                                  </p:childTnLst>
                                </p:cTn>
                              </p:par>
                            </p:childTnLst>
                          </p:cTn>
                        </p:par>
                        <p:par>
                          <p:cTn id="16" fill="hold">
                            <p:stCondLst>
                              <p:cond delay="750"/>
                            </p:stCondLst>
                            <p:childTnLst>
                              <p:par>
                                <p:cTn id="17" presetID="10" presetClass="entr" presetSubtype="0" fill="hold" grpId="0" nodeType="afterEffect">
                                  <p:stCondLst>
                                    <p:cond delay="0"/>
                                  </p:stCondLst>
                                  <p:childTnLst>
                                    <p:set>
                                      <p:cBhvr>
                                        <p:cTn id="18" dur="1" fill="hold">
                                          <p:stCondLst>
                                            <p:cond delay="0"/>
                                          </p:stCondLst>
                                        </p:cTn>
                                        <p:tgtEl>
                                          <p:spTgt spid="3">
                                            <p:graphicEl>
                                              <a:dgm id="{7ED9710B-2164-4965-BF3D-0CE6E506589A}"/>
                                            </p:graphicEl>
                                          </p:spTgt>
                                        </p:tgtEl>
                                        <p:attrNameLst>
                                          <p:attrName>style.visibility</p:attrName>
                                        </p:attrNameLst>
                                      </p:cBhvr>
                                      <p:to>
                                        <p:strVal val="visible"/>
                                      </p:to>
                                    </p:set>
                                    <p:animEffect transition="in" filter="fade">
                                      <p:cBhvr>
                                        <p:cTn id="19" dur="250"/>
                                        <p:tgtEl>
                                          <p:spTgt spid="3">
                                            <p:graphicEl>
                                              <a:dgm id="{7ED9710B-2164-4965-BF3D-0CE6E506589A}"/>
                                            </p:graphicEl>
                                          </p:spTgt>
                                        </p:tgtEl>
                                      </p:cBhvr>
                                    </p:animEffect>
                                  </p:childTnLst>
                                </p:cTn>
                              </p:par>
                            </p:childTnLst>
                          </p:cTn>
                        </p:par>
                        <p:par>
                          <p:cTn id="20" fill="hold">
                            <p:stCondLst>
                              <p:cond delay="1000"/>
                            </p:stCondLst>
                            <p:childTnLst>
                              <p:par>
                                <p:cTn id="21" presetID="10" presetClass="entr" presetSubtype="0" fill="hold" grpId="0" nodeType="afterEffect">
                                  <p:stCondLst>
                                    <p:cond delay="0"/>
                                  </p:stCondLst>
                                  <p:childTnLst>
                                    <p:set>
                                      <p:cBhvr>
                                        <p:cTn id="22" dur="1" fill="hold">
                                          <p:stCondLst>
                                            <p:cond delay="0"/>
                                          </p:stCondLst>
                                        </p:cTn>
                                        <p:tgtEl>
                                          <p:spTgt spid="3">
                                            <p:graphicEl>
                                              <a:dgm id="{E708EF39-2444-4839-8C38-5D32AC9A25B8}"/>
                                            </p:graphicEl>
                                          </p:spTgt>
                                        </p:tgtEl>
                                        <p:attrNameLst>
                                          <p:attrName>style.visibility</p:attrName>
                                        </p:attrNameLst>
                                      </p:cBhvr>
                                      <p:to>
                                        <p:strVal val="visible"/>
                                      </p:to>
                                    </p:set>
                                    <p:animEffect transition="in" filter="fade">
                                      <p:cBhvr>
                                        <p:cTn id="23" dur="250"/>
                                        <p:tgtEl>
                                          <p:spTgt spid="3">
                                            <p:graphicEl>
                                              <a:dgm id="{E708EF39-2444-4839-8C38-5D32AC9A25B8}"/>
                                            </p:graphicEl>
                                          </p:spTgt>
                                        </p:tgtEl>
                                      </p:cBhvr>
                                    </p:animEffect>
                                  </p:childTnLst>
                                </p:cTn>
                              </p:par>
                            </p:childTnLst>
                          </p:cTn>
                        </p:par>
                        <p:par>
                          <p:cTn id="24" fill="hold">
                            <p:stCondLst>
                              <p:cond delay="1250"/>
                            </p:stCondLst>
                            <p:childTnLst>
                              <p:par>
                                <p:cTn id="25" presetID="10" presetClass="entr" presetSubtype="0" fill="hold" grpId="0" nodeType="afterEffect">
                                  <p:stCondLst>
                                    <p:cond delay="0"/>
                                  </p:stCondLst>
                                  <p:childTnLst>
                                    <p:set>
                                      <p:cBhvr>
                                        <p:cTn id="26" dur="1" fill="hold">
                                          <p:stCondLst>
                                            <p:cond delay="0"/>
                                          </p:stCondLst>
                                        </p:cTn>
                                        <p:tgtEl>
                                          <p:spTgt spid="3">
                                            <p:graphicEl>
                                              <a:dgm id="{6A2EEC3D-28D2-419E-917B-8612A38D5200}"/>
                                            </p:graphicEl>
                                          </p:spTgt>
                                        </p:tgtEl>
                                        <p:attrNameLst>
                                          <p:attrName>style.visibility</p:attrName>
                                        </p:attrNameLst>
                                      </p:cBhvr>
                                      <p:to>
                                        <p:strVal val="visible"/>
                                      </p:to>
                                    </p:set>
                                    <p:animEffect transition="in" filter="fade">
                                      <p:cBhvr>
                                        <p:cTn id="27" dur="250"/>
                                        <p:tgtEl>
                                          <p:spTgt spid="3">
                                            <p:graphicEl>
                                              <a:dgm id="{6A2EEC3D-28D2-419E-917B-8612A38D5200}"/>
                                            </p:graphicEl>
                                          </p:spTgt>
                                        </p:tgtEl>
                                      </p:cBhvr>
                                    </p:animEffect>
                                  </p:childTnLst>
                                </p:cTn>
                              </p:par>
                            </p:childTnLst>
                          </p:cTn>
                        </p:par>
                        <p:par>
                          <p:cTn id="28" fill="hold">
                            <p:stCondLst>
                              <p:cond delay="1500"/>
                            </p:stCondLst>
                            <p:childTnLst>
                              <p:par>
                                <p:cTn id="29" presetID="10" presetClass="entr" presetSubtype="0" fill="hold" grpId="0" nodeType="afterEffect">
                                  <p:stCondLst>
                                    <p:cond delay="0"/>
                                  </p:stCondLst>
                                  <p:childTnLst>
                                    <p:set>
                                      <p:cBhvr>
                                        <p:cTn id="30" dur="1" fill="hold">
                                          <p:stCondLst>
                                            <p:cond delay="0"/>
                                          </p:stCondLst>
                                        </p:cTn>
                                        <p:tgtEl>
                                          <p:spTgt spid="3">
                                            <p:graphicEl>
                                              <a:dgm id="{94F951CF-C87C-4007-883E-5F4482C22E34}"/>
                                            </p:graphicEl>
                                          </p:spTgt>
                                        </p:tgtEl>
                                        <p:attrNameLst>
                                          <p:attrName>style.visibility</p:attrName>
                                        </p:attrNameLst>
                                      </p:cBhvr>
                                      <p:to>
                                        <p:strVal val="visible"/>
                                      </p:to>
                                    </p:set>
                                    <p:animEffect transition="in" filter="fade">
                                      <p:cBhvr>
                                        <p:cTn id="31" dur="250"/>
                                        <p:tgtEl>
                                          <p:spTgt spid="3">
                                            <p:graphicEl>
                                              <a:dgm id="{94F951CF-C87C-4007-883E-5F4482C22E34}"/>
                                            </p:graphicEl>
                                          </p:spTgt>
                                        </p:tgtEl>
                                      </p:cBhvr>
                                    </p:animEffect>
                                  </p:childTnLst>
                                </p:cTn>
                              </p:par>
                            </p:childTnLst>
                          </p:cTn>
                        </p:par>
                        <p:par>
                          <p:cTn id="32" fill="hold">
                            <p:stCondLst>
                              <p:cond delay="1750"/>
                            </p:stCondLst>
                            <p:childTnLst>
                              <p:par>
                                <p:cTn id="33" presetID="10" presetClass="entr" presetSubtype="0" fill="hold" grpId="0" nodeType="afterEffect">
                                  <p:stCondLst>
                                    <p:cond delay="0"/>
                                  </p:stCondLst>
                                  <p:childTnLst>
                                    <p:set>
                                      <p:cBhvr>
                                        <p:cTn id="34" dur="1" fill="hold">
                                          <p:stCondLst>
                                            <p:cond delay="0"/>
                                          </p:stCondLst>
                                        </p:cTn>
                                        <p:tgtEl>
                                          <p:spTgt spid="3">
                                            <p:graphicEl>
                                              <a:dgm id="{F2001BB2-9B33-4C06-B755-178315C0C5CE}"/>
                                            </p:graphicEl>
                                          </p:spTgt>
                                        </p:tgtEl>
                                        <p:attrNameLst>
                                          <p:attrName>style.visibility</p:attrName>
                                        </p:attrNameLst>
                                      </p:cBhvr>
                                      <p:to>
                                        <p:strVal val="visible"/>
                                      </p:to>
                                    </p:set>
                                    <p:animEffect transition="in" filter="fade">
                                      <p:cBhvr>
                                        <p:cTn id="35" dur="250"/>
                                        <p:tgtEl>
                                          <p:spTgt spid="3">
                                            <p:graphicEl>
                                              <a:dgm id="{F2001BB2-9B33-4C06-B755-178315C0C5CE}"/>
                                            </p:graphicEl>
                                          </p:spTgt>
                                        </p:tgtEl>
                                      </p:cBhvr>
                                    </p:animEffect>
                                  </p:childTnLst>
                                </p:cTn>
                              </p:par>
                            </p:childTnLst>
                          </p:cTn>
                        </p:par>
                        <p:par>
                          <p:cTn id="36" fill="hold">
                            <p:stCondLst>
                              <p:cond delay="2000"/>
                            </p:stCondLst>
                            <p:childTnLst>
                              <p:par>
                                <p:cTn id="37" presetID="10" presetClass="entr" presetSubtype="0" fill="hold" grpId="0" nodeType="afterEffect">
                                  <p:stCondLst>
                                    <p:cond delay="0"/>
                                  </p:stCondLst>
                                  <p:childTnLst>
                                    <p:set>
                                      <p:cBhvr>
                                        <p:cTn id="38" dur="1" fill="hold">
                                          <p:stCondLst>
                                            <p:cond delay="0"/>
                                          </p:stCondLst>
                                        </p:cTn>
                                        <p:tgtEl>
                                          <p:spTgt spid="3">
                                            <p:graphicEl>
                                              <a:dgm id="{D640486B-0626-4056-8BB2-F69D977F5B5B}"/>
                                            </p:graphicEl>
                                          </p:spTgt>
                                        </p:tgtEl>
                                        <p:attrNameLst>
                                          <p:attrName>style.visibility</p:attrName>
                                        </p:attrNameLst>
                                      </p:cBhvr>
                                      <p:to>
                                        <p:strVal val="visible"/>
                                      </p:to>
                                    </p:set>
                                    <p:animEffect transition="in" filter="fade">
                                      <p:cBhvr>
                                        <p:cTn id="39" dur="250"/>
                                        <p:tgtEl>
                                          <p:spTgt spid="3">
                                            <p:graphicEl>
                                              <a:dgm id="{D640486B-0626-4056-8BB2-F69D977F5B5B}"/>
                                            </p:graphicEl>
                                          </p:spTgt>
                                        </p:tgtEl>
                                      </p:cBhvr>
                                    </p:animEffect>
                                  </p:childTnLst>
                                </p:cTn>
                              </p:par>
                            </p:childTnLst>
                          </p:cTn>
                        </p:par>
                        <p:par>
                          <p:cTn id="40" fill="hold">
                            <p:stCondLst>
                              <p:cond delay="2250"/>
                            </p:stCondLst>
                            <p:childTnLst>
                              <p:par>
                                <p:cTn id="41" presetID="10" presetClass="entr" presetSubtype="0" fill="hold" grpId="0" nodeType="afterEffect">
                                  <p:stCondLst>
                                    <p:cond delay="0"/>
                                  </p:stCondLst>
                                  <p:childTnLst>
                                    <p:set>
                                      <p:cBhvr>
                                        <p:cTn id="42" dur="1" fill="hold">
                                          <p:stCondLst>
                                            <p:cond delay="0"/>
                                          </p:stCondLst>
                                        </p:cTn>
                                        <p:tgtEl>
                                          <p:spTgt spid="3">
                                            <p:graphicEl>
                                              <a:dgm id="{85321E9C-CDB4-4E51-B565-98C295E747CD}"/>
                                            </p:graphicEl>
                                          </p:spTgt>
                                        </p:tgtEl>
                                        <p:attrNameLst>
                                          <p:attrName>style.visibility</p:attrName>
                                        </p:attrNameLst>
                                      </p:cBhvr>
                                      <p:to>
                                        <p:strVal val="visible"/>
                                      </p:to>
                                    </p:set>
                                    <p:animEffect transition="in" filter="fade">
                                      <p:cBhvr>
                                        <p:cTn id="43" dur="250"/>
                                        <p:tgtEl>
                                          <p:spTgt spid="3">
                                            <p:graphicEl>
                                              <a:dgm id="{85321E9C-CDB4-4E51-B565-98C295E747CD}"/>
                                            </p:graphicEl>
                                          </p:spTgt>
                                        </p:tgtEl>
                                      </p:cBhvr>
                                    </p:animEffect>
                                  </p:childTnLst>
                                </p:cTn>
                              </p:par>
                            </p:childTnLst>
                          </p:cTn>
                        </p:par>
                        <p:par>
                          <p:cTn id="44" fill="hold">
                            <p:stCondLst>
                              <p:cond delay="2500"/>
                            </p:stCondLst>
                            <p:childTnLst>
                              <p:par>
                                <p:cTn id="45" presetID="10" presetClass="entr" presetSubtype="0" fill="hold" grpId="0" nodeType="afterEffect">
                                  <p:stCondLst>
                                    <p:cond delay="0"/>
                                  </p:stCondLst>
                                  <p:childTnLst>
                                    <p:set>
                                      <p:cBhvr>
                                        <p:cTn id="46" dur="1" fill="hold">
                                          <p:stCondLst>
                                            <p:cond delay="0"/>
                                          </p:stCondLst>
                                        </p:cTn>
                                        <p:tgtEl>
                                          <p:spTgt spid="3">
                                            <p:graphicEl>
                                              <a:dgm id="{09884F37-BBFD-40A6-AD9A-BA9B4D02BD41}"/>
                                            </p:graphicEl>
                                          </p:spTgt>
                                        </p:tgtEl>
                                        <p:attrNameLst>
                                          <p:attrName>style.visibility</p:attrName>
                                        </p:attrNameLst>
                                      </p:cBhvr>
                                      <p:to>
                                        <p:strVal val="visible"/>
                                      </p:to>
                                    </p:set>
                                    <p:animEffect transition="in" filter="fade">
                                      <p:cBhvr>
                                        <p:cTn id="47" dur="250"/>
                                        <p:tgtEl>
                                          <p:spTgt spid="3">
                                            <p:graphicEl>
                                              <a:dgm id="{09884F37-BBFD-40A6-AD9A-BA9B4D02BD41}"/>
                                            </p:graphicEl>
                                          </p:spTgt>
                                        </p:tgtEl>
                                      </p:cBhvr>
                                    </p:animEffect>
                                  </p:childTnLst>
                                </p:cTn>
                              </p:par>
                            </p:childTnLst>
                          </p:cTn>
                        </p:par>
                        <p:par>
                          <p:cTn id="48" fill="hold">
                            <p:stCondLst>
                              <p:cond delay="2750"/>
                            </p:stCondLst>
                            <p:childTnLst>
                              <p:par>
                                <p:cTn id="49" presetID="10" presetClass="entr" presetSubtype="0" fill="hold" grpId="0" nodeType="afterEffect">
                                  <p:stCondLst>
                                    <p:cond delay="0"/>
                                  </p:stCondLst>
                                  <p:childTnLst>
                                    <p:set>
                                      <p:cBhvr>
                                        <p:cTn id="50" dur="1" fill="hold">
                                          <p:stCondLst>
                                            <p:cond delay="0"/>
                                          </p:stCondLst>
                                        </p:cTn>
                                        <p:tgtEl>
                                          <p:spTgt spid="3">
                                            <p:graphicEl>
                                              <a:dgm id="{669F297D-A349-4B0F-A512-4DDC53532B39}"/>
                                            </p:graphicEl>
                                          </p:spTgt>
                                        </p:tgtEl>
                                        <p:attrNameLst>
                                          <p:attrName>style.visibility</p:attrName>
                                        </p:attrNameLst>
                                      </p:cBhvr>
                                      <p:to>
                                        <p:strVal val="visible"/>
                                      </p:to>
                                    </p:set>
                                    <p:animEffect transition="in" filter="fade">
                                      <p:cBhvr>
                                        <p:cTn id="51" dur="250"/>
                                        <p:tgtEl>
                                          <p:spTgt spid="3">
                                            <p:graphicEl>
                                              <a:dgm id="{669F297D-A349-4B0F-A512-4DDC53532B39}"/>
                                            </p:graphicEl>
                                          </p:spTgt>
                                        </p:tgtEl>
                                      </p:cBhvr>
                                    </p:animEffect>
                                  </p:childTnLst>
                                </p:cTn>
                              </p:par>
                            </p:childTnLst>
                          </p:cTn>
                        </p:par>
                        <p:par>
                          <p:cTn id="52" fill="hold">
                            <p:stCondLst>
                              <p:cond delay="3000"/>
                            </p:stCondLst>
                            <p:childTnLst>
                              <p:par>
                                <p:cTn id="53" presetID="10" presetClass="entr" presetSubtype="0" fill="hold" grpId="0" nodeType="afterEffect">
                                  <p:stCondLst>
                                    <p:cond delay="0"/>
                                  </p:stCondLst>
                                  <p:childTnLst>
                                    <p:set>
                                      <p:cBhvr>
                                        <p:cTn id="54" dur="1" fill="hold">
                                          <p:stCondLst>
                                            <p:cond delay="0"/>
                                          </p:stCondLst>
                                        </p:cTn>
                                        <p:tgtEl>
                                          <p:spTgt spid="3">
                                            <p:graphicEl>
                                              <a:dgm id="{22461800-6365-4F3C-BBFF-06D82E165572}"/>
                                            </p:graphicEl>
                                          </p:spTgt>
                                        </p:tgtEl>
                                        <p:attrNameLst>
                                          <p:attrName>style.visibility</p:attrName>
                                        </p:attrNameLst>
                                      </p:cBhvr>
                                      <p:to>
                                        <p:strVal val="visible"/>
                                      </p:to>
                                    </p:set>
                                    <p:animEffect transition="in" filter="fade">
                                      <p:cBhvr>
                                        <p:cTn id="55" dur="250"/>
                                        <p:tgtEl>
                                          <p:spTgt spid="3">
                                            <p:graphicEl>
                                              <a:dgm id="{22461800-6365-4F3C-BBFF-06D82E165572}"/>
                                            </p:graphicEl>
                                          </p:spTgt>
                                        </p:tgtEl>
                                      </p:cBhvr>
                                    </p:animEffect>
                                  </p:childTnLst>
                                </p:cTn>
                              </p:par>
                            </p:childTnLst>
                          </p:cTn>
                        </p:par>
                        <p:par>
                          <p:cTn id="56" fill="hold">
                            <p:stCondLst>
                              <p:cond delay="3250"/>
                            </p:stCondLst>
                            <p:childTnLst>
                              <p:par>
                                <p:cTn id="57" presetID="10" presetClass="entr" presetSubtype="0" fill="hold" grpId="0" nodeType="afterEffect">
                                  <p:stCondLst>
                                    <p:cond delay="0"/>
                                  </p:stCondLst>
                                  <p:childTnLst>
                                    <p:set>
                                      <p:cBhvr>
                                        <p:cTn id="58" dur="1" fill="hold">
                                          <p:stCondLst>
                                            <p:cond delay="0"/>
                                          </p:stCondLst>
                                        </p:cTn>
                                        <p:tgtEl>
                                          <p:spTgt spid="3">
                                            <p:graphicEl>
                                              <a:dgm id="{3A1B01FC-F0C9-4E07-95D6-851FB1CAE8FF}"/>
                                            </p:graphicEl>
                                          </p:spTgt>
                                        </p:tgtEl>
                                        <p:attrNameLst>
                                          <p:attrName>style.visibility</p:attrName>
                                        </p:attrNameLst>
                                      </p:cBhvr>
                                      <p:to>
                                        <p:strVal val="visible"/>
                                      </p:to>
                                    </p:set>
                                    <p:animEffect transition="in" filter="fade">
                                      <p:cBhvr>
                                        <p:cTn id="59" dur="250"/>
                                        <p:tgtEl>
                                          <p:spTgt spid="3">
                                            <p:graphicEl>
                                              <a:dgm id="{3A1B01FC-F0C9-4E07-95D6-851FB1CAE8FF}"/>
                                            </p:graphicEl>
                                          </p:spTgt>
                                        </p:tgtEl>
                                      </p:cBhvr>
                                    </p:animEffect>
                                  </p:childTnLst>
                                </p:cTn>
                              </p:par>
                            </p:childTnLst>
                          </p:cTn>
                        </p:par>
                        <p:par>
                          <p:cTn id="60" fill="hold">
                            <p:stCondLst>
                              <p:cond delay="3500"/>
                            </p:stCondLst>
                            <p:childTnLst>
                              <p:par>
                                <p:cTn id="61" presetID="10" presetClass="entr" presetSubtype="0" fill="hold" grpId="0" nodeType="afterEffect">
                                  <p:stCondLst>
                                    <p:cond delay="0"/>
                                  </p:stCondLst>
                                  <p:childTnLst>
                                    <p:set>
                                      <p:cBhvr>
                                        <p:cTn id="62" dur="1" fill="hold">
                                          <p:stCondLst>
                                            <p:cond delay="0"/>
                                          </p:stCondLst>
                                        </p:cTn>
                                        <p:tgtEl>
                                          <p:spTgt spid="3">
                                            <p:graphicEl>
                                              <a:dgm id="{1F7A68FF-EC49-4A7F-97A9-E52A8AEA2BE5}"/>
                                            </p:graphicEl>
                                          </p:spTgt>
                                        </p:tgtEl>
                                        <p:attrNameLst>
                                          <p:attrName>style.visibility</p:attrName>
                                        </p:attrNameLst>
                                      </p:cBhvr>
                                      <p:to>
                                        <p:strVal val="visible"/>
                                      </p:to>
                                    </p:set>
                                    <p:animEffect transition="in" filter="fade">
                                      <p:cBhvr>
                                        <p:cTn id="63" dur="250"/>
                                        <p:tgtEl>
                                          <p:spTgt spid="3">
                                            <p:graphicEl>
                                              <a:dgm id="{1F7A68FF-EC49-4A7F-97A9-E52A8AEA2BE5}"/>
                                            </p:graphicEl>
                                          </p:spTgt>
                                        </p:tgtEl>
                                      </p:cBhvr>
                                    </p:animEffect>
                                  </p:childTnLst>
                                </p:cTn>
                              </p:par>
                            </p:childTnLst>
                          </p:cTn>
                        </p:par>
                        <p:par>
                          <p:cTn id="64" fill="hold">
                            <p:stCondLst>
                              <p:cond delay="3750"/>
                            </p:stCondLst>
                            <p:childTnLst>
                              <p:par>
                                <p:cTn id="65" presetID="10" presetClass="entr" presetSubtype="0" fill="hold" grpId="0" nodeType="afterEffect">
                                  <p:stCondLst>
                                    <p:cond delay="0"/>
                                  </p:stCondLst>
                                  <p:childTnLst>
                                    <p:set>
                                      <p:cBhvr>
                                        <p:cTn id="66" dur="1" fill="hold">
                                          <p:stCondLst>
                                            <p:cond delay="0"/>
                                          </p:stCondLst>
                                        </p:cTn>
                                        <p:tgtEl>
                                          <p:spTgt spid="3">
                                            <p:graphicEl>
                                              <a:dgm id="{8C9CA70F-5DDB-4D8B-8D5D-D51ACD7F28B4}"/>
                                            </p:graphicEl>
                                          </p:spTgt>
                                        </p:tgtEl>
                                        <p:attrNameLst>
                                          <p:attrName>style.visibility</p:attrName>
                                        </p:attrNameLst>
                                      </p:cBhvr>
                                      <p:to>
                                        <p:strVal val="visible"/>
                                      </p:to>
                                    </p:set>
                                    <p:animEffect transition="in" filter="fade">
                                      <p:cBhvr>
                                        <p:cTn id="67" dur="250"/>
                                        <p:tgtEl>
                                          <p:spTgt spid="3">
                                            <p:graphicEl>
                                              <a:dgm id="{8C9CA70F-5DDB-4D8B-8D5D-D51ACD7F28B4}"/>
                                            </p:graphicEl>
                                          </p:spTgt>
                                        </p:tgtEl>
                                      </p:cBhvr>
                                    </p:animEffect>
                                  </p:childTnLst>
                                </p:cTn>
                              </p:par>
                            </p:childTnLst>
                          </p:cTn>
                        </p:par>
                        <p:par>
                          <p:cTn id="68" fill="hold">
                            <p:stCondLst>
                              <p:cond delay="4000"/>
                            </p:stCondLst>
                            <p:childTnLst>
                              <p:par>
                                <p:cTn id="69" presetID="10" presetClass="entr" presetSubtype="0" fill="hold" grpId="0" nodeType="afterEffect">
                                  <p:stCondLst>
                                    <p:cond delay="0"/>
                                  </p:stCondLst>
                                  <p:childTnLst>
                                    <p:set>
                                      <p:cBhvr>
                                        <p:cTn id="70" dur="1" fill="hold">
                                          <p:stCondLst>
                                            <p:cond delay="0"/>
                                          </p:stCondLst>
                                        </p:cTn>
                                        <p:tgtEl>
                                          <p:spTgt spid="3">
                                            <p:graphicEl>
                                              <a:dgm id="{2A37E9C7-1266-41E2-9381-9CFE13123B18}"/>
                                            </p:graphicEl>
                                          </p:spTgt>
                                        </p:tgtEl>
                                        <p:attrNameLst>
                                          <p:attrName>style.visibility</p:attrName>
                                        </p:attrNameLst>
                                      </p:cBhvr>
                                      <p:to>
                                        <p:strVal val="visible"/>
                                      </p:to>
                                    </p:set>
                                    <p:animEffect transition="in" filter="fade">
                                      <p:cBhvr>
                                        <p:cTn id="71" dur="250"/>
                                        <p:tgtEl>
                                          <p:spTgt spid="3">
                                            <p:graphicEl>
                                              <a:dgm id="{2A37E9C7-1266-41E2-9381-9CFE13123B18}"/>
                                            </p:graphicEl>
                                          </p:spTgt>
                                        </p:tgtEl>
                                      </p:cBhvr>
                                    </p:animEffect>
                                  </p:childTnLst>
                                </p:cTn>
                              </p:par>
                            </p:childTnLst>
                          </p:cTn>
                        </p:par>
                        <p:par>
                          <p:cTn id="72" fill="hold">
                            <p:stCondLst>
                              <p:cond delay="4250"/>
                            </p:stCondLst>
                            <p:childTnLst>
                              <p:par>
                                <p:cTn id="73" presetID="10" presetClass="entr" presetSubtype="0" fill="hold" grpId="0" nodeType="afterEffect">
                                  <p:stCondLst>
                                    <p:cond delay="0"/>
                                  </p:stCondLst>
                                  <p:childTnLst>
                                    <p:set>
                                      <p:cBhvr>
                                        <p:cTn id="74" dur="1" fill="hold">
                                          <p:stCondLst>
                                            <p:cond delay="0"/>
                                          </p:stCondLst>
                                        </p:cTn>
                                        <p:tgtEl>
                                          <p:spTgt spid="3">
                                            <p:graphicEl>
                                              <a:dgm id="{EE615FAD-297D-4E5A-9150-94F5B74462EF}"/>
                                            </p:graphicEl>
                                          </p:spTgt>
                                        </p:tgtEl>
                                        <p:attrNameLst>
                                          <p:attrName>style.visibility</p:attrName>
                                        </p:attrNameLst>
                                      </p:cBhvr>
                                      <p:to>
                                        <p:strVal val="visible"/>
                                      </p:to>
                                    </p:set>
                                    <p:animEffect transition="in" filter="fade">
                                      <p:cBhvr>
                                        <p:cTn id="75" dur="250"/>
                                        <p:tgtEl>
                                          <p:spTgt spid="3">
                                            <p:graphicEl>
                                              <a:dgm id="{EE615FAD-297D-4E5A-9150-94F5B74462EF}"/>
                                            </p:graphicEl>
                                          </p:spTgt>
                                        </p:tgtEl>
                                      </p:cBhvr>
                                    </p:animEffect>
                                  </p:childTnLst>
                                </p:cTn>
                              </p:par>
                            </p:childTnLst>
                          </p:cTn>
                        </p:par>
                        <p:par>
                          <p:cTn id="76" fill="hold">
                            <p:stCondLst>
                              <p:cond delay="4500"/>
                            </p:stCondLst>
                            <p:childTnLst>
                              <p:par>
                                <p:cTn id="77" presetID="10" presetClass="entr" presetSubtype="0" fill="hold" grpId="0" nodeType="afterEffect">
                                  <p:stCondLst>
                                    <p:cond delay="0"/>
                                  </p:stCondLst>
                                  <p:childTnLst>
                                    <p:set>
                                      <p:cBhvr>
                                        <p:cTn id="78" dur="1" fill="hold">
                                          <p:stCondLst>
                                            <p:cond delay="0"/>
                                          </p:stCondLst>
                                        </p:cTn>
                                        <p:tgtEl>
                                          <p:spTgt spid="3">
                                            <p:graphicEl>
                                              <a:dgm id="{D75E3606-9A33-4FD7-AE8D-1D1902EDB522}"/>
                                            </p:graphicEl>
                                          </p:spTgt>
                                        </p:tgtEl>
                                        <p:attrNameLst>
                                          <p:attrName>style.visibility</p:attrName>
                                        </p:attrNameLst>
                                      </p:cBhvr>
                                      <p:to>
                                        <p:strVal val="visible"/>
                                      </p:to>
                                    </p:set>
                                    <p:animEffect transition="in" filter="fade">
                                      <p:cBhvr>
                                        <p:cTn id="79" dur="250"/>
                                        <p:tgtEl>
                                          <p:spTgt spid="3">
                                            <p:graphicEl>
                                              <a:dgm id="{D75E3606-9A33-4FD7-AE8D-1D1902EDB522}"/>
                                            </p:graphicEl>
                                          </p:spTgt>
                                        </p:tgtEl>
                                      </p:cBhvr>
                                    </p:animEffect>
                                  </p:childTnLst>
                                </p:cTn>
                              </p:par>
                            </p:childTnLst>
                          </p:cTn>
                        </p:par>
                        <p:par>
                          <p:cTn id="80" fill="hold">
                            <p:stCondLst>
                              <p:cond delay="4750"/>
                            </p:stCondLst>
                            <p:childTnLst>
                              <p:par>
                                <p:cTn id="81" presetID="10" presetClass="entr" presetSubtype="0" fill="hold" grpId="0" nodeType="afterEffect">
                                  <p:stCondLst>
                                    <p:cond delay="0"/>
                                  </p:stCondLst>
                                  <p:childTnLst>
                                    <p:set>
                                      <p:cBhvr>
                                        <p:cTn id="82" dur="1" fill="hold">
                                          <p:stCondLst>
                                            <p:cond delay="0"/>
                                          </p:stCondLst>
                                        </p:cTn>
                                        <p:tgtEl>
                                          <p:spTgt spid="3">
                                            <p:graphicEl>
                                              <a:dgm id="{BC2F7035-7645-4BD4-A4B4-21F229E5CE7D}"/>
                                            </p:graphicEl>
                                          </p:spTgt>
                                        </p:tgtEl>
                                        <p:attrNameLst>
                                          <p:attrName>style.visibility</p:attrName>
                                        </p:attrNameLst>
                                      </p:cBhvr>
                                      <p:to>
                                        <p:strVal val="visible"/>
                                      </p:to>
                                    </p:set>
                                    <p:animEffect transition="in" filter="fade">
                                      <p:cBhvr>
                                        <p:cTn id="83" dur="250"/>
                                        <p:tgtEl>
                                          <p:spTgt spid="3">
                                            <p:graphicEl>
                                              <a:dgm id="{BC2F7035-7645-4BD4-A4B4-21F229E5CE7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3"/>
          <p:cNvSpPr txBox="1">
            <a:spLocks/>
          </p:cNvSpPr>
          <p:nvPr/>
        </p:nvSpPr>
        <p:spPr>
          <a:xfrm>
            <a:off x="107504" y="260648"/>
            <a:ext cx="8856984" cy="5577483"/>
          </a:xfrm>
          <a:prstGeom prst="rect">
            <a:avLst/>
          </a:prstGeom>
        </p:spPr>
        <p:style>
          <a:lnRef idx="3">
            <a:schemeClr val="lt1"/>
          </a:lnRef>
          <a:fillRef idx="1">
            <a:schemeClr val="accent1"/>
          </a:fillRef>
          <a:effectRef idx="1">
            <a:schemeClr val="accent1"/>
          </a:effectRef>
          <a:fontRef idx="minor">
            <a:schemeClr val="lt1"/>
          </a:fontRef>
        </p:style>
        <p:txBody>
          <a:bodyPr>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buNone/>
            </a:pPr>
            <a:r>
              <a:rPr lang="tr-TR" sz="2400" b="1" dirty="0" err="1">
                <a:solidFill>
                  <a:srgbClr val="E2AC00"/>
                </a:solidFill>
              </a:rPr>
              <a:t>Inclusive</a:t>
            </a:r>
            <a:endParaRPr lang="tr-TR" sz="2400" dirty="0">
              <a:solidFill>
                <a:srgbClr val="E2AC00"/>
              </a:solidFill>
            </a:endParaRPr>
          </a:p>
          <a:p>
            <a:pPr marL="0" indent="0">
              <a:buNone/>
            </a:pPr>
            <a:r>
              <a:rPr lang="tr-TR" sz="2400" dirty="0"/>
              <a:t>CSR </a:t>
            </a:r>
            <a:r>
              <a:rPr lang="tr-TR" sz="2400" dirty="0" err="1"/>
              <a:t>Awards</a:t>
            </a:r>
            <a:r>
              <a:rPr lang="tr-TR" sz="2400" dirty="0"/>
              <a:t> </a:t>
            </a:r>
            <a:r>
              <a:rPr lang="tr-TR" sz="2400" dirty="0" err="1"/>
              <a:t>promotes</a:t>
            </a:r>
            <a:r>
              <a:rPr lang="tr-TR" sz="2400" dirty="0"/>
              <a:t> </a:t>
            </a:r>
            <a:r>
              <a:rPr lang="tr-TR" sz="2400" dirty="0" err="1"/>
              <a:t>multi-sector</a:t>
            </a:r>
            <a:r>
              <a:rPr lang="tr-TR" sz="2400" dirty="0"/>
              <a:t> </a:t>
            </a:r>
            <a:r>
              <a:rPr lang="tr-TR" sz="2400" dirty="0" err="1"/>
              <a:t>collaboration</a:t>
            </a:r>
            <a:r>
              <a:rPr lang="tr-TR" sz="2400" dirty="0"/>
              <a:t>; </a:t>
            </a:r>
            <a:r>
              <a:rPr lang="tr-TR" sz="2400" dirty="0" err="1"/>
              <a:t>associates</a:t>
            </a:r>
            <a:r>
              <a:rPr lang="tr-TR" sz="2400" dirty="0"/>
              <a:t> </a:t>
            </a:r>
            <a:r>
              <a:rPr lang="tr-TR" sz="2400" dirty="0" err="1"/>
              <a:t>private</a:t>
            </a:r>
            <a:r>
              <a:rPr lang="tr-TR" sz="2400" dirty="0"/>
              <a:t>, </a:t>
            </a:r>
            <a:r>
              <a:rPr lang="tr-TR" sz="2400" dirty="0" err="1"/>
              <a:t>public</a:t>
            </a:r>
            <a:r>
              <a:rPr lang="tr-TR" sz="2400" dirty="0"/>
              <a:t>, </a:t>
            </a:r>
            <a:r>
              <a:rPr lang="tr-TR" sz="2400" dirty="0" err="1"/>
              <a:t>social</a:t>
            </a:r>
            <a:r>
              <a:rPr lang="tr-TR" sz="2400" dirty="0"/>
              <a:t>, </a:t>
            </a:r>
            <a:r>
              <a:rPr lang="tr-TR" sz="2400" dirty="0" err="1"/>
              <a:t>individual</a:t>
            </a:r>
            <a:r>
              <a:rPr lang="tr-TR" sz="2400" dirty="0"/>
              <a:t>  </a:t>
            </a:r>
            <a:r>
              <a:rPr lang="tr-TR" sz="2400" dirty="0" err="1"/>
              <a:t>actors</a:t>
            </a:r>
            <a:r>
              <a:rPr lang="tr-TR" sz="2400" dirty="0"/>
              <a:t> </a:t>
            </a:r>
            <a:r>
              <a:rPr lang="tr-TR" sz="2400" dirty="0" err="1"/>
              <a:t>and</a:t>
            </a:r>
            <a:r>
              <a:rPr lang="tr-TR" sz="2400" dirty="0"/>
              <a:t> </a:t>
            </a:r>
            <a:r>
              <a:rPr lang="tr-TR" sz="2400" dirty="0" err="1"/>
              <a:t>the</a:t>
            </a:r>
            <a:r>
              <a:rPr lang="tr-TR" sz="2400" dirty="0"/>
              <a:t> </a:t>
            </a:r>
            <a:r>
              <a:rPr lang="tr-TR" sz="2400" dirty="0" err="1"/>
              <a:t>beneficiaries</a:t>
            </a:r>
            <a:r>
              <a:rPr lang="tr-TR" sz="2400" dirty="0"/>
              <a:t> of CSR </a:t>
            </a:r>
            <a:r>
              <a:rPr lang="tr-TR" sz="2400" dirty="0" err="1"/>
              <a:t>projects</a:t>
            </a:r>
            <a:r>
              <a:rPr lang="tr-TR" sz="2400" dirty="0"/>
              <a:t> </a:t>
            </a:r>
          </a:p>
          <a:p>
            <a:pPr marL="0" indent="0">
              <a:buNone/>
            </a:pPr>
            <a:r>
              <a:rPr lang="tr-TR" sz="2400" b="1" dirty="0" err="1">
                <a:solidFill>
                  <a:srgbClr val="E2AC00"/>
                </a:solidFill>
              </a:rPr>
              <a:t>Inspiring</a:t>
            </a:r>
            <a:endParaRPr lang="tr-TR" sz="2400" dirty="0">
              <a:solidFill>
                <a:srgbClr val="E2AC00"/>
              </a:solidFill>
            </a:endParaRPr>
          </a:p>
          <a:p>
            <a:pPr marL="0" indent="0">
              <a:buNone/>
            </a:pPr>
            <a:r>
              <a:rPr lang="tr-TR" sz="2400" dirty="0"/>
              <a:t>CSR </a:t>
            </a:r>
            <a:r>
              <a:rPr lang="tr-TR" sz="2400" dirty="0" err="1"/>
              <a:t>Awards</a:t>
            </a:r>
            <a:r>
              <a:rPr lang="tr-TR" sz="2400" dirty="0"/>
              <a:t> </a:t>
            </a:r>
            <a:r>
              <a:rPr lang="tr-TR" sz="2400" dirty="0" err="1"/>
              <a:t>arouse</a:t>
            </a:r>
            <a:r>
              <a:rPr lang="tr-TR" sz="2400" dirty="0"/>
              <a:t>, </a:t>
            </a:r>
            <a:r>
              <a:rPr lang="tr-TR" sz="2400" dirty="0" err="1"/>
              <a:t>stimulate</a:t>
            </a:r>
            <a:r>
              <a:rPr lang="tr-TR" sz="2400" dirty="0"/>
              <a:t> </a:t>
            </a:r>
            <a:r>
              <a:rPr lang="tr-TR" sz="2400" dirty="0" err="1"/>
              <a:t>and</a:t>
            </a:r>
            <a:r>
              <a:rPr lang="tr-TR" sz="2400" dirty="0"/>
              <a:t> spread </a:t>
            </a:r>
            <a:r>
              <a:rPr lang="tr-TR" sz="2400" dirty="0" err="1"/>
              <a:t>the</a:t>
            </a:r>
            <a:r>
              <a:rPr lang="tr-TR" sz="2400" dirty="0"/>
              <a:t> </a:t>
            </a:r>
            <a:r>
              <a:rPr lang="tr-TR" sz="2400" dirty="0" err="1"/>
              <a:t>spirit</a:t>
            </a:r>
            <a:r>
              <a:rPr lang="tr-TR" sz="2400" dirty="0"/>
              <a:t> </a:t>
            </a:r>
            <a:r>
              <a:rPr lang="tr-TR" sz="2400" dirty="0" err="1"/>
              <a:t>among</a:t>
            </a:r>
            <a:r>
              <a:rPr lang="tr-TR" sz="2400" dirty="0"/>
              <a:t> </a:t>
            </a:r>
            <a:r>
              <a:rPr lang="tr-TR" sz="2400" dirty="0" err="1"/>
              <a:t>the</a:t>
            </a:r>
            <a:r>
              <a:rPr lang="tr-TR" sz="2400" dirty="0"/>
              <a:t> </a:t>
            </a:r>
            <a:r>
              <a:rPr lang="tr-TR" sz="2400" dirty="0" err="1"/>
              <a:t>companies</a:t>
            </a:r>
            <a:r>
              <a:rPr lang="tr-TR" sz="2400" dirty="0"/>
              <a:t> &amp; </a:t>
            </a:r>
            <a:r>
              <a:rPr lang="tr-TR" sz="2400" dirty="0" err="1"/>
              <a:t>and</a:t>
            </a:r>
            <a:r>
              <a:rPr lang="tr-TR" sz="2400" dirty="0"/>
              <a:t> </a:t>
            </a:r>
            <a:r>
              <a:rPr lang="tr-TR" sz="2400" dirty="0" err="1"/>
              <a:t>cause</a:t>
            </a:r>
            <a:r>
              <a:rPr lang="tr-TR" sz="2400" dirty="0"/>
              <a:t> </a:t>
            </a:r>
            <a:r>
              <a:rPr lang="tr-TR" sz="2400" dirty="0" err="1"/>
              <a:t>business</a:t>
            </a:r>
            <a:r>
              <a:rPr lang="tr-TR" sz="2400" dirty="0"/>
              <a:t> </a:t>
            </a:r>
            <a:r>
              <a:rPr lang="tr-TR" sz="2400" dirty="0" err="1"/>
              <a:t>perform</a:t>
            </a:r>
            <a:r>
              <a:rPr lang="tr-TR" sz="2400" dirty="0"/>
              <a:t> </a:t>
            </a:r>
            <a:r>
              <a:rPr lang="tr-TR" sz="2400" dirty="0" err="1"/>
              <a:t>better</a:t>
            </a:r>
            <a:r>
              <a:rPr lang="tr-TR" sz="2400" dirty="0"/>
              <a:t> </a:t>
            </a:r>
            <a:r>
              <a:rPr lang="tr-TR" sz="2400" dirty="0" err="1"/>
              <a:t>for</a:t>
            </a:r>
            <a:r>
              <a:rPr lang="tr-TR" sz="2400" dirty="0"/>
              <a:t> </a:t>
            </a:r>
            <a:r>
              <a:rPr lang="tr-TR" sz="2400" dirty="0" err="1"/>
              <a:t>all</a:t>
            </a:r>
            <a:r>
              <a:rPr lang="tr-TR" sz="2400" dirty="0"/>
              <a:t> </a:t>
            </a:r>
          </a:p>
          <a:p>
            <a:pPr marL="0" indent="0">
              <a:buNone/>
            </a:pPr>
            <a:r>
              <a:rPr lang="tr-TR" sz="2400" b="1" dirty="0" err="1">
                <a:solidFill>
                  <a:srgbClr val="E2AC00"/>
                </a:solidFill>
              </a:rPr>
              <a:t>Incentive</a:t>
            </a:r>
            <a:r>
              <a:rPr lang="tr-TR" sz="2400" b="1" dirty="0">
                <a:solidFill>
                  <a:srgbClr val="E2AC00"/>
                </a:solidFill>
              </a:rPr>
              <a:t> </a:t>
            </a:r>
            <a:endParaRPr lang="tr-TR" sz="2400" dirty="0">
              <a:solidFill>
                <a:srgbClr val="E2AC00"/>
              </a:solidFill>
            </a:endParaRPr>
          </a:p>
          <a:p>
            <a:pPr marL="0" indent="0">
              <a:buNone/>
            </a:pPr>
            <a:r>
              <a:rPr lang="tr-TR" sz="2400" dirty="0"/>
              <a:t>CSR </a:t>
            </a:r>
            <a:r>
              <a:rPr lang="tr-TR" sz="2400" dirty="0" err="1"/>
              <a:t>Awards</a:t>
            </a:r>
            <a:r>
              <a:rPr lang="tr-TR" sz="2400" dirty="0"/>
              <a:t> </a:t>
            </a:r>
            <a:r>
              <a:rPr lang="tr-TR" sz="2400" dirty="0" err="1"/>
              <a:t>encourage</a:t>
            </a:r>
            <a:r>
              <a:rPr lang="tr-TR" sz="2400" dirty="0"/>
              <a:t> </a:t>
            </a:r>
            <a:r>
              <a:rPr lang="tr-TR" sz="2400" dirty="0" err="1"/>
              <a:t>the</a:t>
            </a:r>
            <a:r>
              <a:rPr lang="tr-TR" sz="2400" dirty="0"/>
              <a:t> </a:t>
            </a:r>
            <a:r>
              <a:rPr lang="tr-TR" sz="2400" dirty="0" err="1"/>
              <a:t>companies</a:t>
            </a:r>
            <a:r>
              <a:rPr lang="tr-TR" sz="2400" dirty="0"/>
              <a:t> </a:t>
            </a:r>
            <a:r>
              <a:rPr lang="tr-TR" sz="2400" dirty="0" err="1"/>
              <a:t>to</a:t>
            </a:r>
            <a:r>
              <a:rPr lang="tr-TR" sz="2400" dirty="0"/>
              <a:t> </a:t>
            </a:r>
            <a:r>
              <a:rPr lang="tr-TR" sz="2400" dirty="0" err="1"/>
              <a:t>initiate</a:t>
            </a:r>
            <a:r>
              <a:rPr lang="tr-TR" sz="2400" dirty="0"/>
              <a:t> &amp; </a:t>
            </a:r>
            <a:r>
              <a:rPr lang="tr-TR" sz="2400" dirty="0" err="1"/>
              <a:t>implement</a:t>
            </a:r>
            <a:r>
              <a:rPr lang="tr-TR" sz="2400" dirty="0"/>
              <a:t> CSR </a:t>
            </a:r>
            <a:r>
              <a:rPr lang="tr-TR" sz="2400" dirty="0" err="1"/>
              <a:t>projects</a:t>
            </a:r>
            <a:endParaRPr lang="tr-TR" sz="2400" dirty="0"/>
          </a:p>
          <a:p>
            <a:pPr marL="0" indent="0">
              <a:buNone/>
            </a:pPr>
            <a:r>
              <a:rPr lang="tr-TR" sz="2400" b="1" dirty="0" err="1">
                <a:solidFill>
                  <a:srgbClr val="E2AC00"/>
                </a:solidFill>
              </a:rPr>
              <a:t>Illustrative</a:t>
            </a:r>
            <a:r>
              <a:rPr lang="tr-TR" sz="2400" b="1" dirty="0">
                <a:solidFill>
                  <a:srgbClr val="E2AC00"/>
                </a:solidFill>
              </a:rPr>
              <a:t> </a:t>
            </a:r>
            <a:endParaRPr lang="tr-TR" sz="2400" dirty="0">
              <a:solidFill>
                <a:srgbClr val="E2AC00"/>
              </a:solidFill>
            </a:endParaRPr>
          </a:p>
          <a:p>
            <a:pPr marL="0" indent="0">
              <a:buNone/>
            </a:pPr>
            <a:r>
              <a:rPr lang="tr-TR" sz="2400" dirty="0"/>
              <a:t>CSR </a:t>
            </a:r>
            <a:r>
              <a:rPr lang="tr-TR" sz="2400" dirty="0" err="1"/>
              <a:t>Awards</a:t>
            </a:r>
            <a:r>
              <a:rPr lang="tr-TR" sz="2400" dirty="0"/>
              <a:t> </a:t>
            </a:r>
            <a:r>
              <a:rPr lang="tr-TR" sz="2400" dirty="0" err="1"/>
              <a:t>determine</a:t>
            </a:r>
            <a:r>
              <a:rPr lang="tr-TR" sz="2400" dirty="0"/>
              <a:t> </a:t>
            </a:r>
            <a:r>
              <a:rPr lang="tr-TR" sz="2400" dirty="0" err="1"/>
              <a:t>the</a:t>
            </a:r>
            <a:r>
              <a:rPr lang="tr-TR" sz="2400" dirty="0"/>
              <a:t> </a:t>
            </a:r>
            <a:r>
              <a:rPr lang="tr-TR" sz="2400" dirty="0" err="1"/>
              <a:t>best</a:t>
            </a:r>
            <a:r>
              <a:rPr lang="tr-TR" sz="2400" dirty="0"/>
              <a:t> </a:t>
            </a:r>
            <a:r>
              <a:rPr lang="tr-TR" sz="2400" dirty="0" err="1"/>
              <a:t>practices</a:t>
            </a:r>
            <a:r>
              <a:rPr lang="tr-TR" sz="2400" dirty="0"/>
              <a:t> </a:t>
            </a:r>
            <a:r>
              <a:rPr lang="tr-TR" sz="2400" dirty="0" err="1"/>
              <a:t>and</a:t>
            </a:r>
            <a:r>
              <a:rPr lang="tr-TR" sz="2400" dirty="0"/>
              <a:t> </a:t>
            </a:r>
            <a:r>
              <a:rPr lang="tr-TR" sz="2400" dirty="0" err="1"/>
              <a:t>englights</a:t>
            </a:r>
            <a:r>
              <a:rPr lang="tr-TR" sz="2400" dirty="0"/>
              <a:t> </a:t>
            </a:r>
            <a:r>
              <a:rPr lang="tr-TR" sz="2400" dirty="0" err="1"/>
              <a:t>the</a:t>
            </a:r>
            <a:r>
              <a:rPr lang="tr-TR" sz="2400" dirty="0"/>
              <a:t> </a:t>
            </a:r>
            <a:r>
              <a:rPr lang="tr-TR" sz="2400" dirty="0" err="1"/>
              <a:t>high</a:t>
            </a:r>
            <a:r>
              <a:rPr lang="tr-TR" sz="2400" dirty="0"/>
              <a:t> </a:t>
            </a:r>
            <a:r>
              <a:rPr lang="tr-TR" sz="2400" dirty="0" err="1"/>
              <a:t>standarts</a:t>
            </a:r>
            <a:r>
              <a:rPr lang="tr-TR" sz="2400" dirty="0"/>
              <a:t> in </a:t>
            </a:r>
            <a:r>
              <a:rPr lang="tr-TR" sz="2400" dirty="0" err="1"/>
              <a:t>the</a:t>
            </a:r>
            <a:r>
              <a:rPr lang="tr-TR" sz="2400" dirty="0"/>
              <a:t> </a:t>
            </a:r>
            <a:r>
              <a:rPr lang="tr-TR" sz="2400" dirty="0" err="1"/>
              <a:t>field</a:t>
            </a:r>
            <a:r>
              <a:rPr lang="tr-TR" sz="2400" dirty="0"/>
              <a:t> as an </a:t>
            </a:r>
            <a:r>
              <a:rPr lang="tr-TR" sz="2400" dirty="0" err="1"/>
              <a:t>explanatory</a:t>
            </a:r>
            <a:r>
              <a:rPr lang="tr-TR" sz="2400" dirty="0"/>
              <a:t> </a:t>
            </a:r>
            <a:r>
              <a:rPr lang="tr-TR" sz="2400" dirty="0" err="1"/>
              <a:t>and</a:t>
            </a:r>
            <a:r>
              <a:rPr lang="tr-TR" sz="2400" dirty="0"/>
              <a:t> </a:t>
            </a:r>
            <a:r>
              <a:rPr lang="tr-TR" sz="2400" dirty="0" err="1"/>
              <a:t>descriptive</a:t>
            </a:r>
            <a:r>
              <a:rPr lang="tr-TR" sz="2400" dirty="0"/>
              <a:t> </a:t>
            </a:r>
            <a:r>
              <a:rPr lang="tr-TR" sz="2400" dirty="0" err="1"/>
              <a:t>tool</a:t>
            </a:r>
            <a:r>
              <a:rPr lang="tr-TR" sz="2400" dirty="0"/>
              <a:t> </a:t>
            </a:r>
            <a:r>
              <a:rPr lang="tr-TR" sz="2400" dirty="0" err="1"/>
              <a:t>itself</a:t>
            </a:r>
            <a:endParaRPr lang="tr-TR" sz="2400" dirty="0"/>
          </a:p>
          <a:p>
            <a:pPr marL="0" indent="0">
              <a:buNone/>
            </a:pPr>
            <a:r>
              <a:rPr lang="tr-TR" sz="2400" b="1" dirty="0" err="1" smtClean="0">
                <a:solidFill>
                  <a:srgbClr val="E2AC00"/>
                </a:solidFill>
              </a:rPr>
              <a:t>Informative</a:t>
            </a:r>
            <a:r>
              <a:rPr lang="tr-TR" sz="2400" b="1" dirty="0" smtClean="0">
                <a:solidFill>
                  <a:srgbClr val="E2AC00"/>
                </a:solidFill>
              </a:rPr>
              <a:t> (</a:t>
            </a:r>
            <a:r>
              <a:rPr lang="tr-TR" sz="2400" b="1" dirty="0" err="1" smtClean="0">
                <a:solidFill>
                  <a:srgbClr val="E2AC00"/>
                </a:solidFill>
              </a:rPr>
              <a:t>Clarity</a:t>
            </a:r>
            <a:r>
              <a:rPr lang="tr-TR" sz="2400" b="1" dirty="0" smtClean="0">
                <a:solidFill>
                  <a:srgbClr val="E2AC00"/>
                </a:solidFill>
              </a:rPr>
              <a:t>)</a:t>
            </a:r>
            <a:endParaRPr lang="tr-TR" sz="2400" dirty="0">
              <a:solidFill>
                <a:srgbClr val="E2AC00"/>
              </a:solidFill>
            </a:endParaRPr>
          </a:p>
          <a:p>
            <a:pPr marL="0" indent="0">
              <a:buNone/>
            </a:pPr>
            <a:r>
              <a:rPr lang="tr-TR" sz="2400" dirty="0"/>
              <a:t>CSR </a:t>
            </a:r>
            <a:r>
              <a:rPr lang="tr-TR" sz="2400" dirty="0" err="1"/>
              <a:t>Awards</a:t>
            </a:r>
            <a:r>
              <a:rPr lang="tr-TR" sz="2400" dirty="0"/>
              <a:t> has </a:t>
            </a:r>
            <a:r>
              <a:rPr lang="tr-TR" sz="2400" dirty="0" err="1"/>
              <a:t>clear</a:t>
            </a:r>
            <a:r>
              <a:rPr lang="tr-TR" sz="2400" dirty="0"/>
              <a:t>, </a:t>
            </a:r>
            <a:r>
              <a:rPr lang="tr-TR" sz="2400" dirty="0" err="1"/>
              <a:t>transparent</a:t>
            </a:r>
            <a:r>
              <a:rPr lang="tr-TR" sz="2400" dirty="0"/>
              <a:t> </a:t>
            </a:r>
            <a:r>
              <a:rPr lang="tr-TR" sz="2400" dirty="0" err="1"/>
              <a:t>and</a:t>
            </a:r>
            <a:r>
              <a:rPr lang="tr-TR" sz="2400" dirty="0"/>
              <a:t> </a:t>
            </a:r>
            <a:r>
              <a:rPr lang="tr-TR" sz="2400" dirty="0" err="1"/>
              <a:t>prominent</a:t>
            </a:r>
            <a:r>
              <a:rPr lang="tr-TR" sz="2400" dirty="0"/>
              <a:t> </a:t>
            </a:r>
            <a:r>
              <a:rPr lang="tr-TR" sz="2400" dirty="0" err="1"/>
              <a:t>process</a:t>
            </a:r>
            <a:r>
              <a:rPr lang="tr-TR" sz="2400" dirty="0"/>
              <a:t> </a:t>
            </a:r>
            <a:r>
              <a:rPr lang="tr-TR" sz="2400" dirty="0" err="1"/>
              <a:t>management</a:t>
            </a:r>
            <a:r>
              <a:rPr lang="tr-TR" sz="2400" dirty="0"/>
              <a:t> </a:t>
            </a:r>
            <a:r>
              <a:rPr lang="tr-TR" sz="2400" dirty="0" err="1"/>
              <a:t>and</a:t>
            </a:r>
            <a:r>
              <a:rPr lang="tr-TR" sz="2400" dirty="0"/>
              <a:t> </a:t>
            </a:r>
            <a:r>
              <a:rPr lang="tr-TR" sz="2400" dirty="0" err="1"/>
              <a:t>selection</a:t>
            </a:r>
            <a:r>
              <a:rPr lang="tr-TR" sz="2400" dirty="0"/>
              <a:t> </a:t>
            </a:r>
            <a:r>
              <a:rPr lang="tr-TR" sz="2400" dirty="0" err="1"/>
              <a:t>procedures</a:t>
            </a:r>
            <a:endParaRPr lang="tr-TR" sz="2400" dirty="0"/>
          </a:p>
          <a:p>
            <a:pPr marL="0" indent="0">
              <a:spcAft>
                <a:spcPts val="600"/>
              </a:spcAft>
              <a:buNone/>
            </a:pPr>
            <a:endParaRPr lang="tr-TR" sz="2400" b="1" dirty="0">
              <a:solidFill>
                <a:schemeClr val="bg1"/>
              </a:solidFill>
            </a:endParaRPr>
          </a:p>
        </p:txBody>
      </p:sp>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4</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2558872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500"/>
                                        <p:tgtEl>
                                          <p:spTgt spid="2">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500"/>
                                        <p:tgtEl>
                                          <p:spTgt spid="2">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500"/>
                                        <p:tgtEl>
                                          <p:spTgt spid="2">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
                                            <p:txEl>
                                              <p:pRg st="5" end="5"/>
                                            </p:txEl>
                                          </p:spTgt>
                                        </p:tgtEl>
                                        <p:attrNameLst>
                                          <p:attrName>style.visibility</p:attrName>
                                        </p:attrNameLst>
                                      </p:cBhvr>
                                      <p:to>
                                        <p:strVal val="visible"/>
                                      </p:to>
                                    </p:set>
                                    <p:animEffect transition="in" filter="fade">
                                      <p:cBhvr>
                                        <p:cTn id="34" dur="500"/>
                                        <p:tgtEl>
                                          <p:spTgt spid="2">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Effect transition="in" filter="fade">
                                      <p:cBhvr>
                                        <p:cTn id="39" dur="500"/>
                                        <p:tgtEl>
                                          <p:spTgt spid="2">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
                                            <p:txEl>
                                              <p:pRg st="7" end="7"/>
                                            </p:txEl>
                                          </p:spTgt>
                                        </p:tgtEl>
                                        <p:attrNameLst>
                                          <p:attrName>style.visibility</p:attrName>
                                        </p:attrNameLst>
                                      </p:cBhvr>
                                      <p:to>
                                        <p:strVal val="visible"/>
                                      </p:to>
                                    </p:set>
                                    <p:animEffect transition="in" filter="fade">
                                      <p:cBhvr>
                                        <p:cTn id="44" dur="500"/>
                                        <p:tgtEl>
                                          <p:spTgt spid="2">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jpeg;base64,/9j/4AAQSkZJRgABAQAAAQABAAD/2wCEAAkGBhMSEBUQEhMWFRQVFhUUExQYFxoWGBYaGhUVGRUVFxQYHSghGxkjGhUYIC8gIycqLCwsFh4xNTAqNSYrLCkBCQoKDgwOGg8PGikkHyQuKSwuLCk1KSwpLC42LCkpLCwsLCksLCwsKSkqLCkpLC0sKSwsKSwsLCwsLCksLCkpLP/AABEIAOUA3AMBIgACEQEDEQH/xAAcAAEAAgMBAQEAAAAAAAAAAAAABgcDBAUCCAH/xABLEAACAQMCAwUGAgcDCAkFAAABAgMABBEFIRIxQQYHE1FhFCIjMnGBQpEIFVJigqHBM3KxJENjc6Kz0fAWFzQ1U1R00/EmRJKjsv/EABkBAQADAQEAAAAAAAAAAAAAAAABAgMEBf/EACsRAQEAAgEDAgUDBQEAAAAAAAABAhEDEiExE0EEMlFh8IGxwUJxkaHhIv/aAAwDAQACEQMRAD8AvGlKUClKUCsBvk8UQ8XxChk4f3QVUsfLdgBnng45HH7eXaxRvLIeFI1Z3bBOFUEscDc4APKq27or57s3+ryfNcTiKNTg+HHGuVQHy+IAeWSmetRbpMm+zS70e+eWwu1tLRY3ZBm4MgYjLAcKLwsu4G5PqB0NaWj/AKSURAF1aOp6tCwcH1CPwkfTiNWrdokqlJY45EPNXUMvIj5W25E/nUdv+7jS5vnsYRzOYwYjuP8ARkVT1MV/TyeNL76dJmx/lPhMfwyoyY582wV6ftdRUr07Xbe4GYJ4pR/o5FfyP4SfMfnVbXXcPpjklTcxb5wsisB6DjQnH3rh3f6OsZ3ivnXngPCG+nvK4x6nH2q3Xj9UdGX0XnmlUZF3UaxAR7NqwA3JBluEGcY+UBgdvOtyDsz2ojyqX8TjOeIyK+eXWSIsB6VO5VbLFz0qkWs+1yttIGAPPiteFsHyIBwfUCs6f9LiQPhD1PsuB6nG9Shc9KqGPs/2qZt76BAcnPuYHphYCazHsL2hlHxdYRCOQjDAHlzKxp/gaC2M0qs4+7HUCpE2vXRzjIQFMdT73iZ/wrb/AOqyA7TajqM4BBCvdEgfZV65omS3wsDNaV7rttDnxriGPGx45ETGeQPER51Erfuv0lGL+yCRiSSZXeTOeeeNiD9xXXsNCtIN4LS3iOxysSBsjkeIDORmi848q34e1Nq+fDmWXAz8LM3mNvDDZOQRit0Xy8Ac5VTnJZSnDjOSwcAqNuZ9K52t9pobG0a6uX4UXkBuzk54URerHHL7nABNV9pU8uoMNQ1JPgtwyWFgGPhhc5WecfjY7cOdjueEAiilnfS1o7hWQSBgUI4g2diMZznyxvmvYOd64Wj9oTLJ4bhRke7jPMdDk+X+FcaLtIdP1FdOuM+z3JzYTHfhbIDWrn0YjgPQOi/SJdlmk3pSlSgpSlApSlApSlBDu96/aHRbtl5sixfaSREb+TGud3PxBdCtcfjMzH6+NIP6V0u9ywM2i3aKCSEWTA/0ciOfyCk/auD3I6l4uionWCWWI/c+IP8AeVXP5avh80TqlK/QpPKuV1PylexEfI/lTwW8jTVNxsQwLzzk1hkaTPX7cq8+C3ka/fCbyNazLXspJ33t4MzeZrz4x8z+dZsv+9/OvJlP/wAgVb1Iv+jFxnzNflZvE9F/Kv3xB+yP8KepDf2YKVsB0/Y/nXoKh2wRVuuU6/s1aAV7liKnBr9thlhVlt9tqs7cXH6x12HTTk2lknj3Kcg7BeIjnuCGij8xxvUphheeXH4mOSeQAH9AOlVv2b1uNdS1e5cSuzyFEEUbzAqbkk7oCAMRpgkgb4Hpsf8AXU1vxm3snY8OOObKheeSUUHbOPxDl+UWbrjl1NrZbsmy4ZJfeGCMrjcdcg7fzri98Ghtc6Q8mOGa24blCD8pT+0wR04CxH0FQ/u677ri61Fbe88NY5/ci4F4QkmfcGSSSG+Xc8yvrV1zRB1KMAVYFWB5EEYIP2qZNK27Rju07XfrHTo7hj8VcxT9PiKBk4Ax7wKtgcuLHSpVVE9x941lql5pMjDcvw783hYqeH+8hJ/gFXtUoKUpQKV+Fx51+5oFKUoMN7aLLG8TjKSKyOPNWBDD8ia+dO7btH+pdVnsLpsQu/gyMcBVdWxHMcnZCCc+jA/hr6Rqpu9ruil1C5jurQxrIwEc/GxUYA9yTIBJwPdIAzsuBzoJl2515rCye8it/aAhXiXxODCnbxMhW4gCVyPIk52qnJf0jb7cJb2yjfhyJGI8s++AT9hVn9nexVxbaVPY3d0LiNoZY0AQgxKUYcKyMx4lA5Arty5DFVd+jtpwfUJpGVWEdvtlc4ZpYyrDPIjgO/Peokk8Jtt8vMHe3r10c20fENhiG2Mi8yMkkN5Ec8bV0YNR7Wy+8qyqCcANFbx4+0iggepq/AK/alCkYLPtezAGUIP2mNpgbdeFSf5Vt/qftZ/5uL/9P/s1cdKCoIdL7WKc+0wN6N4RH12iFe7bUO1abNbW02G5s0QyPIcMq7beWd6tylBVI7eazHwi40NnJzkwuftsofh6czvvWaLvgt1wLu0vbQkZYyQlkG4GeIYYjnvwdPtVoYr8IqtxlWmdiI6T23sLnAgu4WJ5IW4HPLkkmGPPoK7hUjmMV41XsnZ3O89rDKf2mjUt05PjI5Dr0rkw929vD/2Oa5tPSKZmQ7k7wz8aHc+X9c0vFPZpOW+7urICOFuXQ+VeUXhcZ/OuYmn38WPiQXK78WVa2k+oZS6E+nAv1HOtuG9yOGVHiPTxOHH1EiMyfYsD6Cpx6p2q0zim+wA4NZ1WyHCOMzMijbJiuOIKv8DNtjp6VOFlYbhiPoSKife92fuLO+j1+y5e4ZSoyFcDhDtjnG6EKf5n3hWaDvz01lWaW1nW4GCyIEMbPv8AiLj3c4OSoO/XerWbZTLTl9+E8rPp9qWJlPHLjKggu8aRDPMEcDbnz9Kv6vnXsQ0+u6+L+ZcR25SUgZKxhDmCIN5lxxdM4c+lfRdWUfPeoSC17ZqVwA88WdiBmeFVbl14pCfqa+hK+c+3B/8Aq+L/ANTp/wDhb19GUClKUEC1HWSNVurMMcm1guVHMEK0kcwKnY5V0PL8H5c+TT04uNGmt22HHbStCNuQMO8JG+ccG/nUa75YLyz1WHWIUJiSNELjJUEMwaOUDkrh+H1z51Muz2vxukdzF70E6g8J3I3wyN++jZHrj1qGeW53aP6+1i2y0Ri1KMZPAyi3ugN9gE+G4H7oJPkK6/Zzvcs7l/Am4rS5BCmC4HAeInACsdidxscH0rZ1W2XizGMHh8ReEbOm2WGAAGUsMjyIPnWHVOzVlqtvi8jHiIODxl92RM8mD+R8jlc52qUzL6ppSqfj1G+7OyJFcu13pbsEjmwTJb+Sn0/dyQQvu8JytWzZXqTRrNE4eNwGR1OQwPIg0XY9WlC28rMQFEchJOwACEkk+WKqn9G/SWS1ubojAlkSNee4iUkn6ZlIz6Gpz3mXxj0u4CDMkyi3iUc2eYiNQvmfeJ+1b/Y7s4tjYw2i/wCbQcZ/ac7yN92J+2KDs0pSgUpSgUpSgUpSgUpSgUpSgxtbqVKFQVIIK4GCDzBHIg5P51X2qdw2lzSGQJLDncrFJhM+isrY+gwPSrFpQcjsz2VtrCHwLWPgTJZjnLMT+JmO5PT0Arr0oaD5t7bhZe1qoy5U3VlGw8xiANy6EV9JV82di29t7VmbBZfaLib8WyoJPDPpvwbHbp6V9J0ClKUGK6tUlRo5FDo4KurDIYEYIIPMVVcvYxtInYw5bTZyC/EcmzkGyyMTzhPys34Rgt8gJtmsF3cIq/ExghtiM5AUlhjrsDRFRSCMyWzx8XA8TrJE+MmJtwG4eqg5DL+JXdetYNA1AO7Ar4ZJMFxFnPhSY2APWNtmRvxI3mDW1pskQnCRqVidTFg9MjbHkNgAKj3aR3tX9tAZhGBFdxruZIAxIdR/4kLMXU7e6XBOMVMm5uOa5yWY3xfz/aWWrJNG1ncqHjcFCrbg9Ch/p5EfSoR2NvH0fVn0WZybSfMtizH5CxY8HEfPDKf3lBA981LLyRWYSxsGSRVlR15MGAIZfQ86ivfNp7TaZDqCEiezlVuMHcBmVSfrxiJvTB86vnP6op8NyXd4svZZd9pCTSQySbiBjIi9PE4SqufVVZ8erZ5gVvVzezesC6s4LoY+LEkhA6FlBZfs2R9q6VZu0pSlApSlApSlApSlApSlApSlApSlArkdr9Y9lsLm5zgxwuy5x83CQg382Kj7116q/wDSD1rwtMW3B964lVSN/kT323/vBPz/ACCJfo3aRxXF1dkbJGkK7dXbibBxzAjHX8VX7Vf9x2hm30iNj81wzXBHkGwqfmiKf4qsCgUpSgVHO3N2IIYrpscEFxE0uRnEchMEp9MLOWz+7jrUjrj9r9H9rsLm2ABaWJ1QHGOPhJj3I298Kc9MUEbvLcwzFeqtlT6ZyprqanCHHjrgo/zDnwnGCGH/AD/Ooz2J1j9YaWjsf8ptB4FwvJsL8rEHqVGfrxiuzo+p+E3C28bbOOf3x/ztU45dNcnLxzKdNQ7SLv2C7/VrnFvLxSWBPJCTmW2z6Mcrnz82qbanYePpN5Dw8XFFNwrtniEXEmM9eIDFcrvD7F+025WM4IIltpAd0kAyo4hyB5Z9QeYrZ7qu0y31kVk/t1JjuEIx7wADHHkw3x0yR0rXK9uzHixvqby8+L/F/VodyetxroIklbhS3ecSM2wUBvEJGOmJPrnNd/sp3n2Gov4VvI3i4ZvDdGVsDmc7qefnmvnfQZL68jXQbcYRrh5nG6nIVQfFboicGcY542JC1P8AQOw36q7S2MKOzJJBI3Gdgzi3lEox5cahuHfHEvPGaxeivWlKUClKUClKUClKUClKUClKUClKUCvnfvluX1DXIdOiJ+H4cAHMCSUhnfHlwsmf9XV/6lfpBDJPIcJEjyOf3VUs38hVF9yWmvfatc6tKPkLsOePFm4tlPkqcQ/iWgvaxs1hiSFBhI0VEHkqgBR+QrPSlApSlApSlBR/bPxtA1f9ZQAmzu2+PECeEvuZFOeTZJkU+ZYcsgzeURTxLe2rCS3kHECv4T1BHMb7YPI7GpR2h0GK9tpLWcZjkXBxzU81dT0YHBH0qhdJ1a47M6i9pcAy2UrZO2zpyE0efxgHDL1xj9k0Vym1xaDqYx7PLurbLnpn8P08vI1XevMdH15JlPDb3mFl6Ksgxhz0z7wJP78lT6bT4pYReWkivCy8a4O2PNT6eR3BBHpUf72tI9t0rxgPfQeJ/FGG4x90Mn8qtjfZz8k+v5P+XVd1Le3heae3iEc9yQ1w4GDkAAgeWSCx8yxJ3O3rVtNE76fd7cdrcBWP7siNGR9S5iNRjsFrftWnwyk5cDwpP7ybZPqRwt/FVgaJF4cTO5AU+9vsAAN2JPIf8K0yk6ezDg5OS81mX9nXpWnpWrw3MQmt5FkjJZQ6nIJVirYP1BrcrF6JSlKBSlKBSlKBSlKBSlKBSlKCtO/vtF4GmezqffunEYxz4Fw0h9fwrj9+pB3Ydlf1fpsUDDErfFn/ANY+Mg+qqFT+Code2x1XtMF522mKpc81aXPFw8sZ48AjygNW5QKUpQKUpQKUpQKjPeHoNnc2EovSEjjUyCb8URA+ZepPTh/FyqTVwO3uhe2abc2wGWeNjGP319+P/aUUFZ9zWmXUFrd+KX9mkhhlt9vhuZQ+WU9GAChlHUjPIEznS344pIDvkeIo88fMv3X+tcfunv8A2js+qZJaHxYmzv8AKxdRv04GUVt2dz4civ8AskE+o6j7jNN6u2PLN9qgndUDb313pbkkJIJIx5qGCsR6sjRHHWpvf9nZtSbGoXHg2x2isIG3OflNzKueJuR4V90EDB5kwrtTF7H2ktp8/DuVER5Y3Hhr9sGJs/X6VYStggjmNxW0x6nFlzXiu9edb/aor3FzvbT32kTH3oJPEQeYB8ORh6H4R/iq4Kqayyna8uMKLmyD7HPEOBBv5e9D/s1bNYvSl33KUpRJSlKBSlKBSlKBSlKBXP7Qautray3L7iJGbHVj+FB6s2FHqa6FaGqaWJzEHPuRyLMy/tsm8QPoH4X+sa0HF7uuypsbPEu9zOzT3TZzmR9yM+SjA+oJ61KaUoFKUoFKUoFKUoFKVwO0+ssjwWcJxcXTlVPPw40HFPN9VTZf3nX1oK90q7Gi69NaSDhstQYSQOflRznbPQcbMhzyBjJ23qSajZmKRkPTdfUdD/z5V0e2HZC21K19if4ZjPwHAGY2AwMDquNivUeRAIrew7W3GmyLpuuK5RcC3vE97CctzjMkfLpxr1B2AhXPHb33yWrrZWN8M8UMxUHyGSVPl/mlG46CpvbyiRVdeThWX6MAR/jXnvC0mO/0OVbQrMFVZYChD8RjYMQpHNivEMc8nFa/d1OJbO1mc+6kCM7E8vDXhJJ+q5rbC6cHxPFvpk+v5/LHpliX7TyNghbSwiiJzsXkbiGduXCz7Z/DVkVBu61PGS61RgeK+uHePPzCGMmOBT9ArfmKnNZPQk1NFKUokpSlApSlApSlApSlAqs9N7TSX3aWS24v8msI5CqDbilwkbO+fmIMjqPLGepzZZNU53CFprnUr08pZVxjkSzyyNgHcY4l5+dBclKUoFKUoFKUoFKUoPLuACSQABkk7ADqSarPsJqjX95e6w39mD7FY+kaks7Y55bKMfqR0ro99faD2XSZQDh7gi3XffDAmQ8v2FYfxVk7GaR7JplpbdREJX6+/Jl2G3kWI+1EybrrVnutEivbdoLqNZYjyDZzkdVYYII8wc1iQDIycDqa5feX2/XSrNHjVXllPBApPu7DLO2NyoyNhzLCoi+StO1HZe67OTJeWVy5tJJVWSM7nPvMEkX5XBVSA2x5jbIJm3bPTGhspbO04Yxd3EFuu2yLdSs0qjyBLN9A2ByFRfSNBv76wuHvbtpfbYg8cB3SNtpIJB0Q5x7qADB3zyEgur4vpemT4wxuNLDA9HR/DcYB2wynatNWTuz5eLLHptn5qrJ02wSCGOCMYSJFjQeSqoVd/PArZqKdoHNwhhMk0K5ILQSeE56D3+EkfbHrmozdHVrRS9nde2Kv/wBtdIrSEYHyTpwl29Dj0ydqXDKN8vh+TGbsWjSod3bd4a6pC5MfhTwsFmiyTjOeFwSBsSGGDuCp9CZjVGBSlKBSlKBSlKBSlKDQ1++8C0nn5eFDLJnGfkjZuXXlyqu/0drLh0uSTbMlw+/XCpGoB+/Ef4qlveXMV0i9K7H2eRfsy8LfyJrQ7m7bg0S1H7Qkc7Y+aWQ/4Eb+WKCa0pSgUpSgUpSgUpSgov8ASAuTLf2FlhiMcRA/EZZRGAMc2+Gcbfi9ata6ADkAAAYUAbAADAAFU732SmDXrO4zsqW8g4geEeHcOSCc8tsn61dGpx4fPmM/0qKvh5alRjvI7MQ3tg7S8Ya1DTRugDFVwPFyhI4lwAxAIPubHoZPWxZwhyUYZVlZWHmCMEVEXy8Kj0HUtWt7WNo7ePUrULwxT27NxcKg4Vl4eMFcYw0YO2N9q5/aXtlJLYmw/V13C4uFuMMhwMyNK6Y4FIBLkgkHnUq7k4iIr7TWJD2l03C3UZ4kIwOnFCep5/czeczx7Evgdckj86vc7rVbYY3mx6bl49qjy9so5zxw2WpENk59kJU7nOGLgc/Wuvp3xN5FaAZG0vAGIPkqO2Pvihd3OMsx8slq5XaHtNa6ehe6ccYGUtgfiyHoOEfIp/abak5cvEdmsuLH/wB5uLosAg7YTpFsk8BkdRyJZI3J+7jiz+8at+qu7quzFxJcz65fIUnuNoIyMcEZC+9w8x7qqi5weFT+1Vo1DxylKUClKUClKUClKUEW70P+573/AFDf0rP3d/8AdNj/AOmh/wB2tYu85CdHvQAT8BztvsBkn7AE/aqt7F6x2insoY7OKFLdUWOKd1Qe6mFz77Hi5YJCHkeooL5pVXWmldoz/a6laoMfhhWQg9BjwgP511BomrYGdZXON8afERnrglx/hRaYZX2T2lQyeK7tLd7m61YGNBxO7Wkagb4HCqHOTkDHvEnGKrSX9I2dZCEgjljAAVnBikbzZlVmUZ8h+dFV/UqHd33ebbaqhCDwp0GZIGOSBnHEjYHGvLfAIJGQMjMxoFKUoKd/SO0EvbW94oJ8F2jkx0WTBVj5AMmPrIKmHYXWhf6Rbz5y6II5OWeOMcL5x54DfRhUh7RaHHeWstrL8kqFSeZU/hceqsAw9RVF90naR9J1KXSrz3Fkk8Pfkkw2Rxn8EgIGevuHlRM7Liro6VFzb7D+v9Kxz6eePC8jvny861O1MswtzaWa5uJlMaNnCwq2Q08jDkF3IxuzYAHMiJF8r2QfuajMl1rF0yjwprkgZ95TiS4d1zjBAWVfzqTXUAbeKSeE5JUxTNgZGMeFJxx8gNuHnW7p2gxadYJZwZwMjiPzMScu7Y6n+WQOQqC9s72Sa6tNKhdkNy/FO6EhlhTJYKw5cQV//wAfI1tjJrddPDx4TjuecdOfs2t1L4Umq3+WPCUW6iT8OMeGkSjl0x1rgdj9Gs7PtNPYmHi+ErW8sx8R/E4EldgSAMlWfcDI8P1NS7QuyGn2siyxWcQdSCH953UgbFWkY4O/SuT3ldlpjd2+t2CGWW3KePCnzyIrZBUAZLcJZSNzgjA2rO2ezLm47jd9Op/lalKrG17/ACyD+FdQXNs4yHDx5CnJ2IB4/wDZqf6NrsF3EJraVJYztxKc4OAeFhzVtxsQDvUOdv0pSgUpSgUpSgUpSg5naixM9jcwL80tvNGv1eNlHMjqfOq97i9W8TRzDneGd0x+6+JAfX3nb8vpVqEVQ/dNMLPWL/TDyYuI+mTA7cIA9Y3c/ai2HzRcVblpbjHEftWnW5aT7cJ+1Q6uTfT2VD3jyPq+tQ6JGxWCH4lww397g4mby91GCrn8UhqR3ndzosAERsw593i9+QsMA7luPmc5wMZ28hUR7k5DdavqN4SONlcjbYeLNxZGdxjgAx671LnJJJOc53zzz1zUZXTlxm0D7XdhTo8sOtaaxa3SRS0bEkx5PCVLczG2ShzuOIDfORfVherNFHNGcpIiyIeWVZQynH0IqI6bAlxFNYy7xzxupHkSMZHrjf6qKyd0lw76PbB88UYkhbONvDldANugCgfapl2izVTKlKVKCqy74e606gq3VqB7UgCFchRKmeRYkAMuSQTzGR5Ys2lBA9K1i/sNHlm1MI0tvESjiTjMu3uLJwjZuIqpYE5556nD3aavdXNs2qX0pPisy28CjgjRAcEhPxMzA4LcRAXY7mtf9IC5K6RwjPvzxKccsDif3vTKD74roaBgaZp6rjHsdu2B5mNeI/XP9athN3Tbg4/UzmNdK9vWkbJ2A5Dyqve0ri01zT9RkJEJ4raRiPdTiEigk9ARKT/Ax3xU6rT1bSIrmFoJl4425jccjkEEbgg9a6csdzUetycMy4+jHs688JVip6f8g15SQg5BIPpUS063v7ECKN1vrVRhIpm8O4jUcljnxwsAOjYGw5CuvB2otjtKXtH/AGbpfDXp8s4zE256NnblXNcbPLKcmprkmv2dPUIYrheC5hinXfAkRWxkYJUke6d+Yqt9Xsf+j17DqFmzCwuJBDc25JbgwM4yck4XiZTzHCRnBq0o7B2AZcMp5MGBB9Qc1Ce+9BFo3C/zSXEQUc8EBzz6e6rb+tVcvPOLp3jrf2WFPdXPBxwJBNn3kzK0IKndcMI5M7ddhv0rkT9r7qLPjaVcnGMG3eG4BPXA41bHqV/Kt3sEc6VYk/8AlLf/AHKV3qOJBH759PjPDci5tWwCEnt5FY+eAoPL+tdSw7zdLm+S+g5kYdvCPLPKTh/OpHPbq6lXUMp5qwBB68j6ioprHdNpdyDxWkaE/ii+CRtjOEwDy6g0EotL6OVeOJ0kU8mRgw3GRupxyrPVO6h+jrEDx2d7LC4yRxgP0OwdOAgb4zv151yJOyPaawObe5a4ROSrL4gwAMDwZ/TbC55H0NBfNKoy079NQtGEep2B6Di4Xgc7n3sOCrcunCNjU20Pvt0u4wDMYGOfdmXg5D/xBlP9qgntUB3wh9N1231SJT74SQ8wGaP4ckeegMXAD/fNXza3iSoHjdXQ7hlYMp+jDY1B++jskb3TWZBmW3zPGAMlgAfEQY813+qAdaDBZd8mkTf59oWPSSNx5dVBXr51JNM122mYeBcwTHbZJUZuf7Oc9Koruq0TT7+KS1ngVruMmSI+JIhmjPzKArgcaYz6g+hNSB+6TTjj/tKY58MqHP2aLbf1qLY1xzy0mPYzswLLXNQCjEU8UU8Q6Did+NR9HDbdAVrNqMYWaRRyDtj865PYLszHp1z43tk8qGJoRHJH8mWjbiRlkIA+GBjh3wPKutqE4eV3XkzEj/jVcqjGWNjQB/lMf1P/APLVs91k6vp3GoUK1xeMoU5UA3UxAU+WDtXI1jWBp2nT35OHKmK2G28jbKcHmARnHkjV3u7XRvZtJtISCG8JZHHXik+IwO3Qvj7VOPhXK90npSlWVKUpQQ3vc7PNeaTPGmS8YEyKNyxj3K4HMleIAeeKhvc/2pjurFLBmAubbiCKTvLETxAr5lc8OPIA9drkqqu3XcitxP7bp8vs1xxcbLuEL5yJFZfejbPMjI67HOZl1dr4Z3DLqiSkY2NKhdp2j1qzxFqWnPdoMgXEADS4yMEmPIYbjAZVPnyNd+y7Z2EjcDyT20m2Y7mB4yuwO7Y4Rsf2q6Jyz3enh8Zhfm7OrSuja6Wkg4o50cA4JXDDPlkNWd9HCDiw8p/ZUqufqWI2+9T6mK9+K4p7uTpmlKG4owIgoPE6/DAGN88OAdvPlz6VW/aWVu0eqx2dsc2VpvLOM4bOPEcHGMnh4UHXDNy5T3Veyl7qHwrmVbSz2zbW5LyyjqJZyoCg/sqCN9ycZqV6NokFpEILeJYo15Ko6+ZPNmONySSawyy6q8zm5fUu5NNuCFUUIoAVQFUDYAAYAA8sV7pSqMSlKUClKUGOe3V1KOoZTzVgCD9Qdqh2t9zul3OSbYQsRgPCTFjnuEX3M79Vqa0oKSu+4a7tWMumagyNv7rFoWPPA8SIkHbbdQPz215O23aLS8+22/tEK4BkKhgAOvjw8s+bjNXrTFB8b3evhL722yU2xDiVEyGEbZyVU4AZM52I5HBB63t2S7ZW+rxjhZIb4D4sBOBJgbvGTzGN8bkYOeXEZR2l7sdOvsma3VZD/nY/hyZ8yV2Y/wB4Gqn7Ufo+3MBEuny+MAchGIilUg+6VfIVvrlT6Gos2mXSxZdLlU4Mb/ZSR+Y2r3LbxW0Zub6RYIF5ljgsd8KAN8nB2G56DqKpj1PtTbL4IW8IXABMKz88Y+IUbI+9aFv3ba3qcwe5WUb4Mt05XhHPZW97G/JVxUdK3VXbOsS9pNWhtlUx2FufE8Pb+zUgM7/vvsgAyFDdfeJ+hBUa7C9g7fS4DFDlnfBmlb5pCM42HJRk4Xpk8ySTJasoUpSgUpSgUpSgUxSlApSlApSlApSlApSlApSlApSlApSlApSlAxSlKBSlKD//2Q=="/>
          <p:cNvSpPr>
            <a:spLocks noChangeAspect="1" noChangeArrowheads="1"/>
          </p:cNvSpPr>
          <p:nvPr/>
        </p:nvSpPr>
        <p:spPr bwMode="auto">
          <a:xfrm>
            <a:off x="63500" y="-660400"/>
            <a:ext cx="1304925" cy="13620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6" descr="data:image/jpeg;base64,/9j/4AAQSkZJRgABAQAAAQABAAD/2wCEAAkGBhQSEBUUExIVFRQUFxgaFhYYGSIaGxwcHRcdHhUYHBwXHSYkGBokGh4gHy8gKycpLCwsHB4yNTAqNSYsLikBCQoKDgwOGg8PGiofHB01KikpLCkpLCkpKSw1NSkpKSwpKSktLCkzKS4sKSwpLCwsKSkpKSksKSkpLCkpKSwsKf/AABEIAHcAVAMBIgACEQEDEQH/xAAcAAAABwEBAAAAAAAAAAAAAAAAAQMEBQYHAgj/xABHEAABAgMEBQYJCAkFAAAAAAABAhEAAyEEEjFBBQZRcZEHEyJhgaEUFTJCUrGy0fAjJFNic4LB0hYzQ2Nyg5Lh8Reiw+Ly/8QAGQEAAgMBAAAAAAAAAAAAAAAAAQIDBAUA/8QAJREAAgEDAwMFAQAAAAAAAAAAAAECAxETITFREiJBFCMyM2EE/9oADAMBAAIRAxEAPwDULZrGBOXLQpPybBdKhRDt/SRBDTx9IcIoGus1dm0hOUroonFK0Hb8mkFu0REp1m+sT2GM6pOak7MvwpRcUzVvHZ9McII6bPp90Zb+kKsr3D3wPHcw4BUR5Z8j4UagrT7YrMJHWMfSfHCMy8ZzTgDx/tBG0zjl64GSfIcMTS1ayN+0Px2QhM1ob9oYzopnnLuhNdlnnbXCkdklydiRfp2uIH7RXGIu068Kei1cYqKtFzzmd0Np+hJt17x4wLt7sZQivBs2omlVWiyBaiSQtaXObGBDrVCyCVYbOkAD5JBLUdRSCo7yYEakY6LUzZvuZWOUbRiZ06UDiEKr96KlZNEyzd6JchJqw8o7SetP9QjQNbiOelDO6p9zj3d8QypygpggkdHpPTHpcAQexQyjNrP3GXqb7EQ1msMope4fN2ec/Xk0PJFmlZIzTmnzgC+OAcQ+RbJjUknv92z42Ly7VMcXpZDlLscARU7wWHE5QiSC5MYyuaYkIPRSVGgwDOMcainWMoCbbKqyDR/RyJc+VhT3w+m22YBSSo1OB2Ho5ZgE9VNsDw6aA/NbWDqehW2Wd0UoRf3QyS4EbY3l22WSQlBoQMhUkAYnaYTt6rgK2peuk7APerHdEhZ7UtSmKCkMa1yZh2ueGeMVvXXWWXZLOtKqzFlXNoBqXreOxIzO1gI7pu7IKdtyP0tapCb0xF3niGCwemG8lLB+i+UTE5LpBKWK0uRsUwJHeR92MgtGmpl5E0kCcFJWFACgAZIbBjmMI03VrWTw2TeKClcukz0bxFLpzBDlsvX06ThFMkUrysa1oRLWaSBlLR7IgQnoCa9llEegBwp+ECNOHxRmy3IXWn9fLH1Fd6qeqGKBEjrVL+UQfqkAbj/eKteJYnpbH/8AGEZtVe4y5B9iJ5IjtohBLfZXdXP0D8NHZlB8Az9XHyPikBI5smwIK5EMlAoCBvp+THPtgkpoKAOBl10YmXjDWOuTRTFc1u1Sl22WynStPkqGI44iHFwUoO7rr5GcEuUxwFXfD8nbvgap3R17mfyeSScZjzJybj1YFyPwi9WLREuzSRLlhgM9p2nbBrSAMB14db+Z8NHUiRRTAYDZt6kjfAqyclqPAvWr8q7ZZQ+oDxr+MCHGiD83lfZo9kQUakH2ooPchNZ/1yHwuFv6qxXJVkL1ZLVq49S8Is2tJ6cs5MrflFY5pZa8HOT7w4quoz6ozav2Mtw+CHKbJ9dAGOfHyvho6TZKeWjPb+aG/MmvRzoKfmwhQWdV3yOAr1jyvhzAQRYWOnlo+PvQDYh6aK4Y7f4oQVYFEDoENso+9lVjpGjCTUEUzdsGwCjVu9jBAKeBY9NHfT/dBCyYnnEHHM5/ejiZoc16QDgChUMO3ZHC9Dk1vNuKgODwLhO1WL94jDr/ADZwEybrkFJfZv6yYTOjFOSFJerBi1ep/wDEF4OUAuRUZb4Sb0Hii8aCmPZpR+oIEHoUNZpX2afZECNeC7UUXuQ+tUz5SWGwSa9op3d8RKpN4iuH1Un2gWiT1unfKyk7EqPEgfhGba66+mzkyZH6zzl0N2g6IBoVNUkuziMypFyqtItw+tF38XhqkVz5tH5YcWdASGChnsHcn/MYUdIGeqatSlrICeks3wR52PW9AI5lmWpJQicLyiSE3aGl53Thhg3riXC3uxXI33nRtHGBzo2jjHnSfMSWdlEilbmA6wd9TDmXzkuTfmSiQGupPnAnEghx0XIMcqDB1o9AKmDaOMJqmp2jjHnGZpyYo0QlnpTbUb/xhGTPnrICMcmYb6kwfT38gyfh6PVMG2kNLTMBDAiPOk60zxitXH42xc+TNU3nZxWVNzXRf+NLxHU/n6Y9Vx4VLu1j0foUfNpP2aPZECO9FpaRLGxCPZECL8dkVHuVTXi083MCyKIkqVvu3lEd3fHmvxvfKzNAUVkqfO8T0j/bCPSHKU1zr5mfT7keYLUkXqf4iCml1yJ27QiSsvWAIBCEM+Lu2DOyCK73EHoKcedDUSAQdp6JDBs3PCGsmQgpSBeKyWJo3WGFTD+xaSUhSJYAuJOSbpIBdTk1Bzd4mewiepKSLOkKIKbxokKViF3B003qGu2tAzQkuSColU5IbEqTic8yDEjYkSpiJcwki8oFOOIZ9j1cNuMRNpn3VqSwSb4SHwqHSS+ZY8Yjj1Jk1TokkjudJQskBJIGDJdi4rUgEFm3P1Q2tdgCZCyhYULyKk+SAF3hUDqHXDvRdqEyWvpMtRISQWwS6QwoRt2Qz0vpEpkpT0UrcvdIIa6BdOQGLRIokUpeBorSMxCEkpID9FVevaS/fFk5LZ5VaJ7481/yJinTrcSE3kpLJqTiet8jGg8lWhymXNnkMJl1CNwLrPG6OwxDXSjTY0JOU1+HoXRB+byvs0ewIEc6EHzaT9mj2RBxYi9CB7lQ5TVC6lIBK1Sp4AGJ6IYcTHnlOrVtdxY5xcfRKPbhG/6W01LNrmhdShV0XhgABg+FeMGnS8pnASeqkUM1pyt5LeO8FcwSxar25K38EtAdwSJSnD4tSOU6p2+8T4FaD/KV7o39OmkfRbKunBsccB8PHfjxH0KjVqAccYkVaT8IjdNGDydA6RAbwOeAPJHNKLbqfDQVp1et61KUbFPdX7lRzpiMWpG8ePkB3kqYMzB3pWOZmsEsE/JKLPVqULHfBzT4BjXJ5+/RG3Z2O0lsOgph3QpL1Vtpp4FPBrXm1Z/xRvp0/LestQDBi2dae7r7HPx5KZ7pwwo/x7xtjnWnwdjiZBoHktmzCFWppMvNIIK1dQZwl9pPZGkAS5SBLQAhCAAkDAAfG8+uWlaUlzEuA1Wq3VsfbDO2W1A2RTrTlN6lmnGMdi+6DUDZpLfRo9kQIqGokyauXPUAbnhBCNjCVLBbqvA9rwI04PtRTlGzZYrfqXZJ0xUyZKdavKUFKS9G80jKG3+ndjyQsbpi/fBwIdwi/AinJbM4PJ1ZsjOH8z3gwmeTqTlOnj7yT60QIELihwHJLkSVycIytE4bwk/gIQVyb7LUvtQD6lCDgQHShwNklyJL5O5vm2sdqG9SjCCuT605WmWd4VBQIXDDgOWQ3nagW0ik6Ue1X4iI608nWkDgZR+//wBYECAqEA55l61B0JMsliTKnMJl+YpTFx0lkiu6BAgRMtNCJ66n/9k="/>
          <p:cNvSpPr>
            <a:spLocks noChangeAspect="1" noChangeArrowheads="1"/>
          </p:cNvSpPr>
          <p:nvPr/>
        </p:nvSpPr>
        <p:spPr bwMode="auto">
          <a:xfrm>
            <a:off x="63500" y="-554038"/>
            <a:ext cx="800100" cy="11334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AutoShape 8" descr="data:image/jpeg;base64,/9j/4AAQSkZJRgABAQAAAQABAAD/2wCEAAkGBhQSEBUUExIVFRQUFxgaFhYYGSIaGxwcHRcdHhUYHBwXHSYkGBokGh4gHy8gKycpLCwsHB4yNTAqNSYsLikBCQoKDgwOGg8PGiofHB01KikpLCkpLCkpKSw1NSkpKSwpKSktLCkzKS4sKSwpLCwsKSkpKSksKSkpLCkpKSwsKf/AABEIAHcAVAMBIgACEQEDEQH/xAAcAAAABwEBAAAAAAAAAAAAAAAAAQMEBQYHAgj/xABHEAABAgMEBQYJCAkFAAAAAAABAhEAAyEEEjFBBQZRcZEHEyJhgaEUFTJCUrGy0fAjJFNic4LB0hYzQ2Nyg5Lh8Reiw+Ly/8QAGQEAAgMBAAAAAAAAAAAAAAAAAQIDBAUA/8QAJREAAgEDAwMFAQAAAAAAAAAAAAECAxETITFREiJBFCMyM2EE/9oADAMBAAIRAxEAPwDULZrGBOXLQpPybBdKhRDt/SRBDTx9IcIoGus1dm0hOUroonFK0Hb8mkFu0REp1m+sT2GM6pOak7MvwpRcUzVvHZ9McII6bPp90Zb+kKsr3D3wPHcw4BUR5Z8j4UagrT7YrMJHWMfSfHCMy8ZzTgDx/tBG0zjl64GSfIcMTS1ayN+0Px2QhM1ob9oYzopnnLuhNdlnnbXCkdklydiRfp2uIH7RXGIu068Kei1cYqKtFzzmd0Np+hJt17x4wLt7sZQivBs2omlVWiyBaiSQtaXObGBDrVCyCVYbOkAD5JBLUdRSCo7yYEakY6LUzZvuZWOUbRiZ06UDiEKr96KlZNEyzd6JchJqw8o7SetP9QjQNbiOelDO6p9zj3d8QypygpggkdHpPTHpcAQexQyjNrP3GXqb7EQ1msMope4fN2ec/Xk0PJFmlZIzTmnzgC+OAcQ+RbJjUknv92z42Ly7VMcXpZDlLscARU7wWHE5QiSC5MYyuaYkIPRSVGgwDOMcainWMoCbbKqyDR/RyJc+VhT3w+m22YBSSo1OB2Ho5ZgE9VNsDw6aA/NbWDqehW2Wd0UoRf3QyS4EbY3l22WSQlBoQMhUkAYnaYTt6rgK2peuk7APerHdEhZ7UtSmKCkMa1yZh2ueGeMVvXXWWXZLOtKqzFlXNoBqXreOxIzO1gI7pu7IKdtyP0tapCb0xF3niGCwemG8lLB+i+UTE5LpBKWK0uRsUwJHeR92MgtGmpl5E0kCcFJWFACgAZIbBjmMI03VrWTw2TeKClcukz0bxFLpzBDlsvX06ThFMkUrysa1oRLWaSBlLR7IgQnoCa9llEegBwp+ECNOHxRmy3IXWn9fLH1Fd6qeqGKBEjrVL+UQfqkAbj/eKteJYnpbH/8AGEZtVe4y5B9iJ5IjtohBLfZXdXP0D8NHZlB8Az9XHyPikBI5smwIK5EMlAoCBvp+THPtgkpoKAOBl10YmXjDWOuTRTFc1u1Sl22WynStPkqGI44iHFwUoO7rr5GcEuUxwFXfD8nbvgap3R17mfyeSScZjzJybj1YFyPwi9WLREuzSRLlhgM9p2nbBrSAMB14db+Z8NHUiRRTAYDZt6kjfAqyclqPAvWr8q7ZZQ+oDxr+MCHGiD83lfZo9kQUakH2ooPchNZ/1yHwuFv6qxXJVkL1ZLVq49S8Is2tJ6cs5MrflFY5pZa8HOT7w4quoz6ozav2Mtw+CHKbJ9dAGOfHyvho6TZKeWjPb+aG/MmvRzoKfmwhQWdV3yOAr1jyvhzAQRYWOnlo+PvQDYh6aK4Y7f4oQVYFEDoENso+9lVjpGjCTUEUzdsGwCjVu9jBAKeBY9NHfT/dBCyYnnEHHM5/ejiZoc16QDgChUMO3ZHC9Dk1vNuKgODwLhO1WL94jDr/ADZwEybrkFJfZv6yYTOjFOSFJerBi1ep/wDEF4OUAuRUZb4Sb0Hii8aCmPZpR+oIEHoUNZpX2afZECNeC7UUXuQ+tUz5SWGwSa9op3d8RKpN4iuH1Un2gWiT1unfKyk7EqPEgfhGba66+mzkyZH6zzl0N2g6IBoVNUkuziMypFyqtItw+tF38XhqkVz5tH5YcWdASGChnsHcn/MYUdIGeqatSlrICeks3wR52PW9AI5lmWpJQicLyiSE3aGl53Thhg3riXC3uxXI33nRtHGBzo2jjHnSfMSWdlEilbmA6wd9TDmXzkuTfmSiQGupPnAnEghx0XIMcqDB1o9AKmDaOMJqmp2jjHnGZpyYo0QlnpTbUb/xhGTPnrICMcmYb6kwfT38gyfh6PVMG2kNLTMBDAiPOk60zxitXH42xc+TNU3nZxWVNzXRf+NLxHU/n6Y9Vx4VLu1j0foUfNpP2aPZECO9FpaRLGxCPZECL8dkVHuVTXi083MCyKIkqVvu3lEd3fHmvxvfKzNAUVkqfO8T0j/bCPSHKU1zr5mfT7keYLUkXqf4iCml1yJ27QiSsvWAIBCEM+Lu2DOyCK73EHoKcedDUSAQdp6JDBs3PCGsmQgpSBeKyWJo3WGFTD+xaSUhSJYAuJOSbpIBdTk1Bzd4mewiepKSLOkKIKbxokKViF3B003qGu2tAzQkuSColU5IbEqTic8yDEjYkSpiJcwki8oFOOIZ9j1cNuMRNpn3VqSwSb4SHwqHSS+ZY8Yjj1Jk1TokkjudJQskBJIGDJdi4rUgEFm3P1Q2tdgCZCyhYULyKk+SAF3hUDqHXDvRdqEyWvpMtRISQWwS6QwoRt2Qz0vpEpkpT0UrcvdIIa6BdOQGLRIokUpeBorSMxCEkpID9FVevaS/fFk5LZ5VaJ7481/yJinTrcSE3kpLJqTiet8jGg8lWhymXNnkMJl1CNwLrPG6OwxDXSjTY0JOU1+HoXRB+byvs0ewIEc6EHzaT9mj2RBxYi9CB7lQ5TVC6lIBK1Sp4AGJ6IYcTHnlOrVtdxY5xcfRKPbhG/6W01LNrmhdShV0XhgABg+FeMGnS8pnASeqkUM1pyt5LeO8FcwSxar25K38EtAdwSJSnD4tSOU6p2+8T4FaD/KV7o39OmkfRbKunBsccB8PHfjxH0KjVqAccYkVaT8IjdNGDydA6RAbwOeAPJHNKLbqfDQVp1et61KUbFPdX7lRzpiMWpG8ePkB3kqYMzB3pWOZmsEsE/JKLPVqULHfBzT4BjXJ5+/RG3Z2O0lsOgph3QpL1Vtpp4FPBrXm1Z/xRvp0/LestQDBi2dae7r7HPx5KZ7pwwo/x7xtjnWnwdjiZBoHktmzCFWppMvNIIK1dQZwl9pPZGkAS5SBLQAhCAAkDAAfG8+uWlaUlzEuA1Wq3VsfbDO2W1A2RTrTlN6lmnGMdi+6DUDZpLfRo9kQIqGokyauXPUAbnhBCNjCVLBbqvA9rwI04PtRTlGzZYrfqXZJ0xUyZKdavKUFKS9G80jKG3+ndjyQsbpi/fBwIdwi/AinJbM4PJ1ZsjOH8z3gwmeTqTlOnj7yT60QIELihwHJLkSVycIytE4bwk/gIQVyb7LUvtQD6lCDgQHShwNklyJL5O5vm2sdqG9SjCCuT605WmWd4VBQIXDDgOWQ3nagW0ik6Ue1X4iI608nWkDgZR+//wBYECAqEA55l61B0JMsliTKnMJl+YpTFx0lkiu6BAgRMtNCJ66n/9k="/>
          <p:cNvSpPr>
            <a:spLocks noChangeAspect="1" noChangeArrowheads="1"/>
          </p:cNvSpPr>
          <p:nvPr/>
        </p:nvSpPr>
        <p:spPr bwMode="auto">
          <a:xfrm>
            <a:off x="215900" y="-401638"/>
            <a:ext cx="800100" cy="11334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9" name="Yuvarlatılmış Dikdörtgen 8"/>
          <p:cNvSpPr/>
          <p:nvPr/>
        </p:nvSpPr>
        <p:spPr>
          <a:xfrm>
            <a:off x="215900" y="836712"/>
            <a:ext cx="8640960" cy="1584176"/>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marL="0" lvl="1" algn="just" fontAlgn="base">
              <a:lnSpc>
                <a:spcPct val="130000"/>
              </a:lnSpc>
              <a:spcAft>
                <a:spcPct val="0"/>
              </a:spcAft>
              <a:defRPr/>
            </a:pPr>
            <a:r>
              <a:rPr lang="en-US" sz="1400" b="1" dirty="0" smtClean="0">
                <a:solidFill>
                  <a:schemeClr val="bg1"/>
                </a:solidFill>
              </a:rPr>
              <a:t>OPEN </a:t>
            </a:r>
            <a:r>
              <a:rPr lang="en-US" sz="1400" b="1" dirty="0">
                <a:solidFill>
                  <a:schemeClr val="tx1">
                    <a:lumMod val="85000"/>
                    <a:lumOff val="15000"/>
                  </a:schemeClr>
                </a:solidFill>
              </a:rPr>
              <a:t>– All eligible companies can apply for these awards. There are no restrictions such as </a:t>
            </a:r>
            <a:r>
              <a:rPr lang="en-US" sz="1400" b="1" dirty="0" smtClean="0">
                <a:solidFill>
                  <a:schemeClr val="tx1">
                    <a:lumMod val="85000"/>
                    <a:lumOff val="15000"/>
                  </a:schemeClr>
                </a:solidFill>
              </a:rPr>
              <a:t>only</a:t>
            </a:r>
            <a:r>
              <a:rPr lang="tr-TR" sz="1400" b="1" dirty="0" smtClean="0">
                <a:solidFill>
                  <a:schemeClr val="tx1">
                    <a:lumMod val="85000"/>
                    <a:lumOff val="15000"/>
                  </a:schemeClr>
                </a:solidFill>
              </a:rPr>
              <a:t> </a:t>
            </a:r>
            <a:r>
              <a:rPr lang="en-US" sz="1400" b="1" dirty="0" smtClean="0">
                <a:solidFill>
                  <a:schemeClr val="tx1">
                    <a:lumMod val="85000"/>
                    <a:lumOff val="15000"/>
                  </a:schemeClr>
                </a:solidFill>
              </a:rPr>
              <a:t>members </a:t>
            </a:r>
            <a:r>
              <a:rPr lang="en-US" sz="1400" b="1" dirty="0">
                <a:solidFill>
                  <a:schemeClr val="tx1">
                    <a:lumMod val="85000"/>
                    <a:lumOff val="15000"/>
                  </a:schemeClr>
                </a:solidFill>
              </a:rPr>
              <a:t>of the NAP being able to apply. For NAPs where there are existing awards in the </a:t>
            </a:r>
            <a:r>
              <a:rPr lang="en-US" sz="1400" b="1" dirty="0" smtClean="0">
                <a:solidFill>
                  <a:schemeClr val="tx1">
                    <a:lumMod val="85000"/>
                    <a:lumOff val="15000"/>
                  </a:schemeClr>
                </a:solidFill>
              </a:rPr>
              <a:t>country</a:t>
            </a:r>
            <a:r>
              <a:rPr lang="tr-TR" sz="1400" b="1" dirty="0" smtClean="0">
                <a:solidFill>
                  <a:schemeClr val="tx1">
                    <a:lumMod val="85000"/>
                    <a:lumOff val="15000"/>
                  </a:schemeClr>
                </a:solidFill>
              </a:rPr>
              <a:t> </a:t>
            </a:r>
            <a:r>
              <a:rPr lang="en-US" sz="1400" b="1" dirty="0" smtClean="0">
                <a:solidFill>
                  <a:schemeClr val="tx1">
                    <a:lumMod val="85000"/>
                    <a:lumOff val="15000"/>
                  </a:schemeClr>
                </a:solidFill>
              </a:rPr>
              <a:t>already</a:t>
            </a:r>
            <a:r>
              <a:rPr lang="en-US" sz="1400" b="1" dirty="0">
                <a:solidFill>
                  <a:schemeClr val="tx1">
                    <a:lumMod val="85000"/>
                    <a:lumOff val="15000"/>
                  </a:schemeClr>
                </a:solidFill>
              </a:rPr>
              <a:t>, the Award may only be open to winners of other National Awards, these </a:t>
            </a:r>
            <a:r>
              <a:rPr lang="en-US" sz="1400" b="1" dirty="0" smtClean="0">
                <a:solidFill>
                  <a:schemeClr val="tx1">
                    <a:lumMod val="85000"/>
                    <a:lumOff val="15000"/>
                  </a:schemeClr>
                </a:solidFill>
              </a:rPr>
              <a:t>requirements</a:t>
            </a:r>
            <a:r>
              <a:rPr lang="tr-TR" sz="1400" b="1" dirty="0" smtClean="0">
                <a:solidFill>
                  <a:schemeClr val="tx1">
                    <a:lumMod val="85000"/>
                    <a:lumOff val="15000"/>
                  </a:schemeClr>
                </a:solidFill>
              </a:rPr>
              <a:t> </a:t>
            </a:r>
            <a:r>
              <a:rPr lang="en-US" sz="1400" b="1" dirty="0" smtClean="0">
                <a:solidFill>
                  <a:schemeClr val="tx1">
                    <a:lumMod val="85000"/>
                    <a:lumOff val="15000"/>
                  </a:schemeClr>
                </a:solidFill>
              </a:rPr>
              <a:t>are </a:t>
            </a:r>
            <a:r>
              <a:rPr lang="en-US" sz="1400" b="1" dirty="0">
                <a:solidFill>
                  <a:schemeClr val="tx1">
                    <a:lumMod val="85000"/>
                    <a:lumOff val="15000"/>
                  </a:schemeClr>
                </a:solidFill>
              </a:rPr>
              <a:t>made clear in the Award structure and communications and this is consistent with </a:t>
            </a:r>
            <a:r>
              <a:rPr lang="en-US" sz="1400" b="1" dirty="0" smtClean="0">
                <a:solidFill>
                  <a:schemeClr val="tx1">
                    <a:lumMod val="85000"/>
                    <a:lumOff val="15000"/>
                  </a:schemeClr>
                </a:solidFill>
              </a:rPr>
              <a:t>the</a:t>
            </a:r>
            <a:r>
              <a:rPr lang="tr-TR" sz="1400" b="1" dirty="0" smtClean="0">
                <a:solidFill>
                  <a:schemeClr val="tx1">
                    <a:lumMod val="85000"/>
                    <a:lumOff val="15000"/>
                  </a:schemeClr>
                </a:solidFill>
              </a:rPr>
              <a:t> </a:t>
            </a:r>
            <a:r>
              <a:rPr lang="en-US" sz="1400" b="1" dirty="0" smtClean="0">
                <a:solidFill>
                  <a:schemeClr val="tx1">
                    <a:lumMod val="85000"/>
                    <a:lumOff val="15000"/>
                  </a:schemeClr>
                </a:solidFill>
              </a:rPr>
              <a:t>principle </a:t>
            </a:r>
            <a:r>
              <a:rPr lang="en-US" sz="1400" b="1" dirty="0">
                <a:solidFill>
                  <a:schemeClr val="tx1">
                    <a:lumMod val="85000"/>
                    <a:lumOff val="15000"/>
                  </a:schemeClr>
                </a:solidFill>
              </a:rPr>
              <a:t>of openness</a:t>
            </a:r>
            <a:r>
              <a:rPr lang="en-US" sz="1400" b="1" dirty="0" smtClean="0">
                <a:solidFill>
                  <a:schemeClr val="tx1">
                    <a:lumMod val="85000"/>
                    <a:lumOff val="15000"/>
                  </a:schemeClr>
                </a:solidFill>
              </a:rPr>
              <a:t>.</a:t>
            </a:r>
            <a:endParaRPr lang="tr-TR" sz="1400" b="1" dirty="0" smtClean="0">
              <a:solidFill>
                <a:schemeClr val="tx1">
                  <a:lumMod val="85000"/>
                  <a:lumOff val="15000"/>
                </a:schemeClr>
              </a:solidFill>
            </a:endParaRPr>
          </a:p>
        </p:txBody>
      </p:sp>
      <p:sp>
        <p:nvSpPr>
          <p:cNvPr id="11" name="Başlık 1"/>
          <p:cNvSpPr txBox="1">
            <a:spLocks/>
          </p:cNvSpPr>
          <p:nvPr/>
        </p:nvSpPr>
        <p:spPr bwMode="auto">
          <a:xfrm>
            <a:off x="215899" y="44624"/>
            <a:ext cx="8928101"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700">
                <a:solidFill>
                  <a:schemeClr val="tx1"/>
                </a:solidFill>
                <a:latin typeface="Arial" pitchFamily="34" charset="0"/>
                <a:cs typeface="Arial" pitchFamily="34" charset="0"/>
              </a:defRPr>
            </a:lvl1pPr>
            <a:lvl2pPr marL="742950" indent="-285750" eaLnBrk="0" hangingPunct="0">
              <a:defRPr sz="1700">
                <a:solidFill>
                  <a:schemeClr val="tx1"/>
                </a:solidFill>
                <a:latin typeface="Arial" pitchFamily="34" charset="0"/>
                <a:cs typeface="Arial" pitchFamily="34" charset="0"/>
              </a:defRPr>
            </a:lvl2pPr>
            <a:lvl3pPr marL="1143000" indent="-228600" eaLnBrk="0" hangingPunct="0">
              <a:defRPr sz="1700">
                <a:solidFill>
                  <a:schemeClr val="tx1"/>
                </a:solidFill>
                <a:latin typeface="Arial" pitchFamily="34" charset="0"/>
                <a:cs typeface="Arial" pitchFamily="34" charset="0"/>
              </a:defRPr>
            </a:lvl3pPr>
            <a:lvl4pPr marL="1600200" indent="-228600" eaLnBrk="0" hangingPunct="0">
              <a:defRPr sz="1700">
                <a:solidFill>
                  <a:schemeClr val="tx1"/>
                </a:solidFill>
                <a:latin typeface="Arial" pitchFamily="34" charset="0"/>
                <a:cs typeface="Arial" pitchFamily="34" charset="0"/>
              </a:defRPr>
            </a:lvl4pPr>
            <a:lvl5pPr marL="2057400" indent="-228600" eaLnBrk="0" hangingPunct="0">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sz="1700">
                <a:solidFill>
                  <a:schemeClr val="tx1"/>
                </a:solidFill>
                <a:latin typeface="Arial" pitchFamily="34" charset="0"/>
                <a:cs typeface="Arial" pitchFamily="34" charset="0"/>
              </a:defRPr>
            </a:lvl9pPr>
          </a:lstStyle>
          <a:p>
            <a:pPr marL="341313" indent="-341313" eaLnBrk="1" hangingPunct="1">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US" sz="30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The European CSR Award </a:t>
            </a:r>
            <a:r>
              <a:rPr lang="en-US"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Guiding</a:t>
            </a:r>
            <a:r>
              <a:rPr lang="tr-TR"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en-US"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Principles</a:t>
            </a:r>
            <a:endParaRPr lang="tr-TR" sz="30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14" name="Yuvarlatılmış Dikdörtgen 13"/>
          <p:cNvSpPr/>
          <p:nvPr/>
        </p:nvSpPr>
        <p:spPr>
          <a:xfrm>
            <a:off x="215900" y="2564904"/>
            <a:ext cx="8640959" cy="1728192"/>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marL="0" lvl="1" fontAlgn="base">
              <a:lnSpc>
                <a:spcPct val="130000"/>
              </a:lnSpc>
              <a:spcAft>
                <a:spcPct val="0"/>
              </a:spcAft>
              <a:defRPr/>
            </a:pPr>
            <a:r>
              <a:rPr lang="en-US" sz="1400" b="1" dirty="0" smtClean="0"/>
              <a:t>FA</a:t>
            </a:r>
            <a:r>
              <a:rPr lang="tr-TR" sz="1400" b="1" dirty="0" smtClean="0"/>
              <a:t>I</a:t>
            </a:r>
            <a:r>
              <a:rPr lang="en-US" sz="1400" b="1" dirty="0" smtClean="0"/>
              <a:t>R </a:t>
            </a:r>
            <a:r>
              <a:rPr lang="en-US" sz="1400" b="1" dirty="0">
                <a:solidFill>
                  <a:schemeClr val="tx1">
                    <a:lumMod val="95000"/>
                    <a:lumOff val="5000"/>
                  </a:schemeClr>
                </a:solidFill>
              </a:rPr>
              <a:t>–</a:t>
            </a:r>
            <a:r>
              <a:rPr lang="en-US" sz="1400" b="1" dirty="0"/>
              <a:t> </a:t>
            </a:r>
            <a:r>
              <a:rPr lang="en-US" sz="1400" dirty="0"/>
              <a:t>All entries have equal opportunity. There is strict guidance on the amount of support available during the application phase. If support is offered to one company, it has to be offered to all, even if they don’t take it up. There is a maximum word count for each entry, and no additional material will be considered by assessors or judges. During the assessing and judging process, the assessors and judges must be independent from the companies and their </a:t>
            </a:r>
            <a:r>
              <a:rPr lang="en-US" sz="1400" dirty="0" smtClean="0"/>
              <a:t>partners. </a:t>
            </a:r>
            <a:endParaRPr lang="tr-TR" sz="1400" dirty="0" smtClean="0">
              <a:solidFill>
                <a:schemeClr val="bg1"/>
              </a:solidFill>
            </a:endParaRPr>
          </a:p>
        </p:txBody>
      </p:sp>
      <p:sp>
        <p:nvSpPr>
          <p:cNvPr id="12" name="Yuvarlatılmış Dikdörtgen 11"/>
          <p:cNvSpPr/>
          <p:nvPr/>
        </p:nvSpPr>
        <p:spPr>
          <a:xfrm>
            <a:off x="216712" y="4437112"/>
            <a:ext cx="8640959" cy="151216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marL="0" lvl="1" fontAlgn="base">
              <a:lnSpc>
                <a:spcPct val="130000"/>
              </a:lnSpc>
              <a:spcAft>
                <a:spcPct val="0"/>
              </a:spcAft>
              <a:defRPr/>
            </a:pPr>
            <a:r>
              <a:rPr lang="en-US" sz="1400" b="1" dirty="0" smtClean="0">
                <a:solidFill>
                  <a:schemeClr val="tx1">
                    <a:lumMod val="95000"/>
                    <a:lumOff val="5000"/>
                  </a:schemeClr>
                </a:solidFill>
              </a:rPr>
              <a:t>TRANSPARENT </a:t>
            </a:r>
            <a:r>
              <a:rPr lang="en-US" sz="1400" dirty="0" smtClean="0">
                <a:solidFill>
                  <a:schemeClr val="tx1">
                    <a:lumMod val="95000"/>
                    <a:lumOff val="5000"/>
                  </a:schemeClr>
                </a:solidFill>
              </a:rPr>
              <a:t>– </a:t>
            </a:r>
            <a:r>
              <a:rPr lang="en-US" sz="1400" dirty="0">
                <a:solidFill>
                  <a:schemeClr val="tx1">
                    <a:lumMod val="95000"/>
                    <a:lumOff val="5000"/>
                  </a:schemeClr>
                </a:solidFill>
              </a:rPr>
              <a:t>All elements of the process, including how to apply, when to apply, what support is available, fixed closing dates, strict exclusion of late entries, criteria for judging, word count requirements, etc. are all clear and publically available on </a:t>
            </a:r>
            <a:r>
              <a:rPr lang="en-US" sz="1400" dirty="0" smtClean="0">
                <a:solidFill>
                  <a:schemeClr val="tx1">
                    <a:lumMod val="95000"/>
                    <a:lumOff val="5000"/>
                  </a:schemeClr>
                </a:solidFill>
              </a:rPr>
              <a:t>websites</a:t>
            </a:r>
            <a:r>
              <a:rPr lang="tr-TR" sz="1400" dirty="0" smtClean="0">
                <a:solidFill>
                  <a:schemeClr val="tx1">
                    <a:lumMod val="95000"/>
                    <a:lumOff val="5000"/>
                  </a:schemeClr>
                </a:solidFill>
              </a:rPr>
              <a:t>. </a:t>
            </a:r>
            <a:r>
              <a:rPr lang="en-US" sz="1400" dirty="0" smtClean="0">
                <a:solidFill>
                  <a:schemeClr val="tx1">
                    <a:lumMod val="95000"/>
                    <a:lumOff val="5000"/>
                  </a:schemeClr>
                </a:solidFill>
              </a:rPr>
              <a:t>To </a:t>
            </a:r>
            <a:r>
              <a:rPr lang="en-US" sz="1400" dirty="0">
                <a:solidFill>
                  <a:schemeClr val="tx1">
                    <a:lumMod val="95000"/>
                    <a:lumOff val="5000"/>
                  </a:schemeClr>
                </a:solidFill>
              </a:rPr>
              <a:t>ensure full independence, judges and assessors will be asked to sign a conflicts of interest form. </a:t>
            </a:r>
            <a:endParaRPr lang="tr-TR" sz="1400" b="1" dirty="0" smtClean="0">
              <a:solidFill>
                <a:schemeClr val="tx1">
                  <a:lumMod val="95000"/>
                  <a:lumOff val="5000"/>
                </a:schemeClr>
              </a:solidFill>
            </a:endParaRPr>
          </a:p>
        </p:txBody>
      </p:sp>
      <p:sp>
        <p:nvSpPr>
          <p:cNvPr id="15" name="Metin kutusu 14"/>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4</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2220043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animBg="1"/>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1124744"/>
            <a:ext cx="7632848" cy="3600986"/>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pPr marL="342900" indent="-342900">
              <a:spcBef>
                <a:spcPts val="600"/>
              </a:spcBef>
              <a:spcAft>
                <a:spcPts val="600"/>
              </a:spcAft>
              <a:buFont typeface="Wingdings" panose="05000000000000000000" pitchFamily="2" charset="2"/>
              <a:buChar char="q"/>
            </a:pPr>
            <a:r>
              <a:rPr lang="en-US" sz="2400" b="1" dirty="0" smtClean="0">
                <a:solidFill>
                  <a:schemeClr val="tx1">
                    <a:lumMod val="95000"/>
                    <a:lumOff val="5000"/>
                  </a:schemeClr>
                </a:solidFill>
              </a:rPr>
              <a:t>CSR </a:t>
            </a:r>
            <a:r>
              <a:rPr lang="en-US" sz="2400" b="1" dirty="0">
                <a:solidFill>
                  <a:schemeClr val="tx1">
                    <a:lumMod val="95000"/>
                    <a:lumOff val="5000"/>
                  </a:schemeClr>
                </a:solidFill>
              </a:rPr>
              <a:t>partnership (business and non business partners) </a:t>
            </a:r>
          </a:p>
          <a:p>
            <a:pPr marL="342900" indent="-342900">
              <a:spcBef>
                <a:spcPts val="600"/>
              </a:spcBef>
              <a:spcAft>
                <a:spcPts val="600"/>
              </a:spcAft>
              <a:buFont typeface="Wingdings" panose="05000000000000000000" pitchFamily="2" charset="2"/>
              <a:buChar char="q"/>
            </a:pPr>
            <a:r>
              <a:rPr lang="en-US" sz="2400" b="1" dirty="0">
                <a:solidFill>
                  <a:schemeClr val="tx1">
                    <a:lumMod val="95000"/>
                    <a:lumOff val="5000"/>
                  </a:schemeClr>
                </a:solidFill>
              </a:rPr>
              <a:t>Created in the last 5 years</a:t>
            </a:r>
          </a:p>
          <a:p>
            <a:pPr marL="342900" indent="-342900">
              <a:spcBef>
                <a:spcPts val="600"/>
              </a:spcBef>
              <a:spcAft>
                <a:spcPts val="600"/>
              </a:spcAft>
              <a:buFont typeface="Wingdings" panose="05000000000000000000" pitchFamily="2" charset="2"/>
              <a:buChar char="q"/>
            </a:pPr>
            <a:r>
              <a:rPr lang="en-US" sz="2400" b="1" dirty="0">
                <a:solidFill>
                  <a:schemeClr val="tx1">
                    <a:lumMod val="95000"/>
                    <a:lumOff val="5000"/>
                  </a:schemeClr>
                </a:solidFill>
              </a:rPr>
              <a:t>Positive impact on society and company </a:t>
            </a:r>
          </a:p>
          <a:p>
            <a:pPr marL="342900" indent="-342900">
              <a:spcBef>
                <a:spcPts val="600"/>
              </a:spcBef>
              <a:spcAft>
                <a:spcPts val="600"/>
              </a:spcAft>
              <a:buFont typeface="Wingdings" panose="05000000000000000000" pitchFamily="2" charset="2"/>
              <a:buChar char="q"/>
            </a:pPr>
            <a:r>
              <a:rPr lang="en-US" sz="2400" b="1" dirty="0">
                <a:solidFill>
                  <a:schemeClr val="tx1">
                    <a:lumMod val="95000"/>
                    <a:lumOff val="5000"/>
                  </a:schemeClr>
                </a:solidFill>
              </a:rPr>
              <a:t>Innovation </a:t>
            </a:r>
          </a:p>
          <a:p>
            <a:pPr marL="342900" indent="-342900">
              <a:spcBef>
                <a:spcPts val="600"/>
              </a:spcBef>
              <a:spcAft>
                <a:spcPts val="600"/>
              </a:spcAft>
              <a:buFont typeface="Wingdings" panose="05000000000000000000" pitchFamily="2" charset="2"/>
              <a:buChar char="q"/>
            </a:pPr>
            <a:r>
              <a:rPr lang="en-US" sz="2400" b="1" dirty="0" err="1">
                <a:solidFill>
                  <a:schemeClr val="tx1">
                    <a:lumMod val="95000"/>
                    <a:lumOff val="5000"/>
                  </a:schemeClr>
                </a:solidFill>
              </a:rPr>
              <a:t>Multistakeholder</a:t>
            </a:r>
            <a:r>
              <a:rPr lang="en-US" sz="2400" b="1" dirty="0">
                <a:solidFill>
                  <a:schemeClr val="tx1">
                    <a:lumMod val="95000"/>
                    <a:lumOff val="5000"/>
                  </a:schemeClr>
                </a:solidFill>
              </a:rPr>
              <a:t> </a:t>
            </a:r>
            <a:r>
              <a:rPr lang="tr-TR" sz="2400" b="1" dirty="0" smtClean="0">
                <a:solidFill>
                  <a:schemeClr val="tx1">
                    <a:lumMod val="95000"/>
                    <a:lumOff val="5000"/>
                  </a:schemeClr>
                </a:solidFill>
              </a:rPr>
              <a:t>J</a:t>
            </a:r>
            <a:r>
              <a:rPr lang="en-US" sz="2400" b="1" dirty="0" err="1" smtClean="0">
                <a:solidFill>
                  <a:schemeClr val="tx1">
                    <a:lumMod val="95000"/>
                    <a:lumOff val="5000"/>
                  </a:schemeClr>
                </a:solidFill>
              </a:rPr>
              <a:t>ury</a:t>
            </a:r>
            <a:r>
              <a:rPr lang="en-US" sz="2400" b="1" dirty="0" smtClean="0">
                <a:solidFill>
                  <a:schemeClr val="tx1">
                    <a:lumMod val="95000"/>
                    <a:lumOff val="5000"/>
                  </a:schemeClr>
                </a:solidFill>
              </a:rPr>
              <a:t> </a:t>
            </a:r>
            <a:endParaRPr lang="en-US" sz="2400" b="1" dirty="0">
              <a:solidFill>
                <a:schemeClr val="tx1">
                  <a:lumMod val="95000"/>
                  <a:lumOff val="5000"/>
                </a:schemeClr>
              </a:solidFill>
            </a:endParaRPr>
          </a:p>
          <a:p>
            <a:pPr marL="342900" indent="-342900">
              <a:spcBef>
                <a:spcPts val="600"/>
              </a:spcBef>
              <a:spcAft>
                <a:spcPts val="600"/>
              </a:spcAft>
              <a:buFont typeface="Wingdings" panose="05000000000000000000" pitchFamily="2" charset="2"/>
              <a:buChar char="q"/>
            </a:pPr>
            <a:r>
              <a:rPr lang="en-US" sz="2400" b="1" dirty="0">
                <a:solidFill>
                  <a:schemeClr val="tx1">
                    <a:lumMod val="95000"/>
                    <a:lumOff val="5000"/>
                  </a:schemeClr>
                </a:solidFill>
              </a:rPr>
              <a:t>Categories: Large and Small </a:t>
            </a:r>
          </a:p>
          <a:p>
            <a:pPr marL="342900" indent="-342900">
              <a:spcBef>
                <a:spcPts val="600"/>
              </a:spcBef>
              <a:spcAft>
                <a:spcPts val="600"/>
              </a:spcAft>
              <a:buFont typeface="Wingdings" panose="05000000000000000000" pitchFamily="2" charset="2"/>
              <a:buChar char="q"/>
            </a:pPr>
            <a:r>
              <a:rPr lang="en-US" sz="2400" b="1" dirty="0">
                <a:solidFill>
                  <a:schemeClr val="tx1">
                    <a:lumMod val="95000"/>
                    <a:lumOff val="5000"/>
                  </a:schemeClr>
                </a:solidFill>
              </a:rPr>
              <a:t>Non duplication </a:t>
            </a:r>
          </a:p>
        </p:txBody>
      </p:sp>
      <p:sp>
        <p:nvSpPr>
          <p:cNvPr id="4" name="Başlık 1"/>
          <p:cNvSpPr txBox="1">
            <a:spLocks/>
          </p:cNvSpPr>
          <p:nvPr/>
        </p:nvSpPr>
        <p:spPr bwMode="auto">
          <a:xfrm>
            <a:off x="215899" y="44624"/>
            <a:ext cx="8928101"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700">
                <a:solidFill>
                  <a:schemeClr val="tx1"/>
                </a:solidFill>
                <a:latin typeface="Arial" pitchFamily="34" charset="0"/>
                <a:cs typeface="Arial" pitchFamily="34" charset="0"/>
              </a:defRPr>
            </a:lvl1pPr>
            <a:lvl2pPr marL="742950" indent="-285750" eaLnBrk="0" hangingPunct="0">
              <a:defRPr sz="1700">
                <a:solidFill>
                  <a:schemeClr val="tx1"/>
                </a:solidFill>
                <a:latin typeface="Arial" pitchFamily="34" charset="0"/>
                <a:cs typeface="Arial" pitchFamily="34" charset="0"/>
              </a:defRPr>
            </a:lvl2pPr>
            <a:lvl3pPr marL="1143000" indent="-228600" eaLnBrk="0" hangingPunct="0">
              <a:defRPr sz="1700">
                <a:solidFill>
                  <a:schemeClr val="tx1"/>
                </a:solidFill>
                <a:latin typeface="Arial" pitchFamily="34" charset="0"/>
                <a:cs typeface="Arial" pitchFamily="34" charset="0"/>
              </a:defRPr>
            </a:lvl3pPr>
            <a:lvl4pPr marL="1600200" indent="-228600" eaLnBrk="0" hangingPunct="0">
              <a:defRPr sz="1700">
                <a:solidFill>
                  <a:schemeClr val="tx1"/>
                </a:solidFill>
                <a:latin typeface="Arial" pitchFamily="34" charset="0"/>
                <a:cs typeface="Arial" pitchFamily="34" charset="0"/>
              </a:defRPr>
            </a:lvl4pPr>
            <a:lvl5pPr marL="2057400" indent="-228600" eaLnBrk="0" hangingPunct="0">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sz="1700">
                <a:solidFill>
                  <a:schemeClr val="tx1"/>
                </a:solidFill>
                <a:latin typeface="Arial" pitchFamily="34" charset="0"/>
                <a:cs typeface="Arial" pitchFamily="34" charset="0"/>
              </a:defRPr>
            </a:lvl9pPr>
          </a:lstStyle>
          <a:p>
            <a:pPr marL="341313" indent="-341313" eaLnBrk="1" hangingPunct="1">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US" sz="30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Check </a:t>
            </a:r>
            <a:r>
              <a:rPr lang="tr-TR"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L</a:t>
            </a:r>
            <a:r>
              <a:rPr lang="en-US" sz="30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ist</a:t>
            </a:r>
            <a:r>
              <a:rPr lang="en-US"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en-US" sz="30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of </a:t>
            </a:r>
            <a:r>
              <a:rPr lang="tr-TR"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K</a:t>
            </a:r>
            <a:r>
              <a:rPr lang="en-US" sz="30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ey</a:t>
            </a:r>
            <a:r>
              <a:rPr lang="en-US"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E</a:t>
            </a:r>
            <a:r>
              <a:rPr lang="en-US" sz="30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lements</a:t>
            </a:r>
            <a:r>
              <a:rPr lang="en-US"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en-US" sz="30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of </a:t>
            </a:r>
            <a:r>
              <a:rPr lang="tr-TR"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T</a:t>
            </a:r>
            <a:r>
              <a:rPr lang="en-US"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his </a:t>
            </a:r>
            <a:r>
              <a:rPr lang="tr-TR"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A</a:t>
            </a:r>
            <a:r>
              <a:rPr lang="en-US"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ward</a:t>
            </a:r>
            <a:r>
              <a:rPr lang="en-US" sz="30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p>
        </p:txBody>
      </p:sp>
      <p:sp>
        <p:nvSpPr>
          <p:cNvPr id="5" name="Metin kutusu 4"/>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4</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2445211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
        <p:nvSpPr>
          <p:cNvPr id="4" name="AutoShape 10" descr="data:image/jpeg;base64,/9j/4AAQSkZJRgABAQAAAQABAAD/2wCEAAkGBhQSERUUEhQTFRUUGBkZGBUWGB4YFhsbGBgdGxgfHRsYGyYeGCAlGxgaHzAiIycpLCwtGCAxNTAqNSYrLSkBCQoKDgwOGg8PGi8kHyUtLDI0Ki81LCwsMi8yKiwsNCwsLCwsLCwsKSwsLCovLCw0KSwsLDAuLCwqLCwsLCwsNP/AABEIAOEA4QMBIgACEQEDEQH/xAAcAAACAwEBAQEAAAAAAAAAAAAABgQFBwMCAQj/xAA7EAACAgEDAwMCBQIEBAYDAAABAgMREgAEIQUiMQYTQTJRByNCYXEUgVKRobEkM2LBFUNTcuHwFqLx/8QAGgEAAwEBAQEAAAAAAAAAAAAAAAMEBQIBBv/EAC8RAAEEAQMCAwcFAQEAAAAAAAEAAgMRIQQSMUFREyLwBWFxgZHR4RQyobHxwSP/2gAMAwEAAhEDEQA/ANw0aNGhCNGjRoQjRo0aEI0aNGhCNGjRoQjRo0vdY9VCGZIlAcknIKwtR/1VZXn9uarS5JGxi3JkcbpDTQr+SQKLYgAfJNDVfJ6ggF/moaAJINgBrC8j7kHSD1brku9WMxZMveO1QqOlYyMzyYgNRFKpNAkmzQHwemiSZHYl1XKNXkKs7EjL6gO0nEWb4FUuoH603TAr2aFoFyuo9lpUW9RkDq6lD4YHtPNcHweddla/Gs7d5U24iSmL2CrISMnyBYZEqpay2LkUqnt15X1S/Twiu8c0YoOTITILBIPd48EfN4jxeu260WNwXB0JP7DZ7LR9Gk3e/iEAEMe3mOQyOQriie3EnMmgLBxt1F2a0z9L33vRJJVZCyPsfnn55+dVMmY800qWSCSMBzhSl6NGjTklGjRo0IRo0aNCEaNGjQhGjRo0IRo0aNCEaNGjQhGjRo0IRo0aNCEaNUXqv1Cdqi4Jm8hIUfFgfNc0SQtgcZC9cdh60heIOzC7IIXxwC139iBwfmx99IdqI2uLSeEoytDtpKY9cd3uRGhdvCizyB/qeNeoJg6hhdEWLFH/ACPI0p/iVJN/TYxKuJYZObOIHyMeQwNEHmqJ4IGupJA1hcFVDH4jw3uqb1B+IzE1tzGYyUFtkt5A2pkUgREEHmz445BGl/YbwSlpw/uSDtb35LjYWXDAn6VUEWvH6vA4NPuGOQpSwIJWMSZD6RRCDEtiMiGFck2DzrpsZvfURNm694BChIwe0gIzLUd4gZEeSoJI1iPke/JK+pZpo4mU0JkhljhZZUT8pSEZ2x9padWQK0fJaqGWPNhubF2O+6jjI8ZJZ7qP6SjKzANiCwzdVNA88qf3Ol89dSNYovaCqkakyt2Ky5WuN5YhSgs4+QxC68SylkkWNIWdy7IUse2GAKgXaMrEMFypgFy7QOFpPhWbI9X6/wBV9v8AqckJiLxCQUxDMBZLeOByi8WfLHzqTtj/AFKyfTnL+WWRGbtV2r3FyCqT+/mweaFUcPqAewRLKMXxQSFw14kGSyiVdgBQFND9tR9tvoCUVnA78u1jSrGfqla7joA0EVMgwF91aBd10XJhIHFEdR9VDZg+QnULTFQzDOdVQZNiIwFKjs4LV5I+SdD9BeozuFwAJRARZFY40ADyT3ct3AHyOavWc7rqxUSdof3CbREyVlWqbEEqQOy1bEfFCjb9+Gm9jG2kLAoQ5MkklqCfkXIzGlII5PzdCzqnSXvHRc+0G/8AiSR2TzovSH6n9Wze6I9q8JjZe6UZOylgCrAxmq8g+fqX76oV9azrYEltmeOA6kocfcykK4i4/kHkXyTquTXMa7aBaxWaV7ha1rRpH2/r96jygdjIQnYBw6gCYEAkKFNnKyOCvxZuOl+pg1CYohJFW6jgqWBPPBI+P7i+aaNZESBaW6B7RZCYNGo206jHKLjdHHwVYEH+CPPn41J1UCDwlVSNGjRr1eI0aNGhCNGjRoQjRo0aEI0aNRuo70RRs5+BwPufgD7knjXhIaLK8JrK6yyUCaJoXQ86V9z6i3DNLHGio8ZFsxDAA0xPx+k1VeT+1apYOrTzySSAS4q6r2yH6CcSajbE17hYEXeH9tThEIm94jEEW6G2bkqxrg5VIx8UovwNYs+sc8eTCifMXDy4CX5op9wsjTezOJSETlm+ghnFVUakRZYgBjQs2QdVGH9RHiFSNmPuFVX26Ecn5YU4526s72KFlvFHTKnqIFpCAxVnoCOl+lr8j6i6AG/kELxqv6puslLTTd+UsilEVi6IUjalViTREjDE8hbI+NQlzibBsqUm8jKk+lvX8e3UbZ+4LIwDqQQqEZAkJkKLEqoyZjXNa5eu/UA3W3JjkmRQyZRAY5BsuGH1eVruAFn9VaRerb9UdgyoEeWMzK6lXAOIxZcO5Vx4UKcSSe6tT4Y2Alien9xHf3KyW/bFBe1Lb8lh+1Ei+Tq0yybAOi0/Z87mTx3xa+R7mSJ0l9wqcCS9JmQFJ4YrhI3K+LPeBV53GO4ciT2m4IAMbWbBNZJ3McqObHkgyEAd2ve56SkhSMVYIQkm2JNdwC2AnOV8AtdnkjXOZkhkRHXJkZS7EZBe0UBzb12nz8UNL+S+9a0Ow3J+y9z7XIERy2h4MDfX9RB7byYKCGxJHNmtfNxuDtolURMGLZFCC93ZVzyUQjEDHknE5eKLX1X0V7kbyIn5qgsuPBYjkDg+TQAPnxz8aXep9QWeIRqwRkX8wswjYsFrEKe6yTWK3ywFijqiTTiPDj+VHDqvGy0dc30+68w7LsiViLXuZVS78sD3G3dcuLIUjiuTfAyMQVh978w5MzEKhx5UGMWvK2uBOPKjk8at+lent3u1DIRFtuQjELmwUlQQAB9vJoeODV6uJfSZRVCisQAPHxqiPSeLkChXXv8AZSS63wDTiHGzjsPukcZGfDlSC2X0p2+RGeQsbcHiqUkcVwLWFCKhWllnBEgJe1Rm8Nxa3kGA7jRF3leraTo7RlXAxK0DiBRAo0R4IJUfb/e4c6u6utC3/U6szVgAzGQtSkNk5BIAq1/aOeCSL9wx3THa5k4DWlcOnyYsISyRplmXdco1EniNyyWoz9xQ13d/sddNgQWEFq8a/SroWSRTiqGNyTyUVR5oFPjioXTZZowuTt9aqoDFFCuyuAWRXYHjyp7cDz3al9M3TIgyUFVmapZCSSG7M1zTIEMxB58qBqRwwaSyMq+6VvY8/ZRHX2ZA1CMsrAlbQs4yyxYi6yq/2uw6X0xWdzBJQLAmaFqJJU2xDnDEsR2kGyL7QABx6X1l1Z0Maqoe1k/Nzx7ViZx3FFYAeKXz9PjXfZdVVUjUMXV5WPvE0zqGaiooUAQcQQbtaJu9K4ypXXlfH6VuNutxB2dFNcHEE82puRlJZ/AoEcWa7XT0/wBXMykMrBlC3fPBHFmgL4Nj4/11Qo4lRlbNQQHbOhY8hjiQpFVYJ/Ymxx8g617IdYYnNquOAU9ygqAeKYWBRDMSDzQ1TppfCfd46qeQF4qsp20a57eXJQ33F/2+NdNfRA2LCgRo0aNeoRo0aNCEaNGjQhGlT1859lQjxA215kjECKRshjTX2ffwW016zf1fvGadtu8wRnCmI+MQG7+SKc9wsBgQCvPB1HrX7Y6rlIndTa7qT0ED2C+OLFF7E5ZUyYxq1C+FoED7sOaB1El38fvqD3DFVKYEEEcsB+nEkAEmqNj+Oe3eyjJJJ3u7MSrlOFOQUFAciSbPapIuuQDw6lvZY2Bace8lmUlYwMFj+oWFELklVB7hb/qAGsCrx69f2s88UuydYhmX8lTXc6MgFjCXA3d/UBa3f02PghRWeSQhijwxos0br7ZPtxUrMLOHcxZVHeWIdaKWQenU5o2gdlJJSWUl1sMWRnVC2KEN+SLYkfI8ajdM3sMsHvYQ2ys87YLdlmY9tE1fC/ehV6q08G7dXTv6z7l61t2o/Tulh0KyoR3NSZX2mUMfKZi1DLyx+oHgitOHTuiWbUMAaHcxY0LodxONZNwK+o/c6j+gele/CJa7GZ8BzwuRock/N+OAKHxrSun9JCjxrcigiAD6z71dHE3DlTdP9NgUSL/n/trxvfw02806zvmCMclBAVsfF8X4FcHnTjHEBr3rt7Wv5CuinkiO5jqKjJsgNKf4jeim3kKtAFE8LZLdAupBBW/vzYvi/tem7c7xIxcjqg8WxCjnx5Oknr34gSkGPZbeRjISsW5ZaiJo2UBHeaFj4NfPjS5XMApybpWy7w6P8Kp/D3r7qYdsyjB8wBRpaZgQp+AGU2pvhuDwRrQdxsLPjWU9P2su2IdlmVYWtrQjuYMc2/TaiQ8LZ5LUTrV+l9WjnjyjdXK8NVgg/urUV/uNI0Mxy0qj2lEN+9vB5+KrN30sfI0r+pujssDtECWA4AFkfcgfJAs/2067h71Fu+Na72eIwttZcb9jg6rrosk2OzlKP7odkbgLJyLHyAw5Iocka4ZM3uQOit75DL4XuXEcj6WrurOuSOa1p3Uum38aQZoGXcTDGTNDmHB+mIrwQoulBWi1ebv41j6jSshjHe+fXyWm3Uvnkc4CsYHzXLpPSTFJ7guMsHQo0JzPtnkgA19Q5UNZK3zer/Y7uQzIiurRxObRI8+92D4kLRgAFVyR9Q0iTbQ2JZPejyrtBFNkPqAZO3t8EizddtHV6u9lijVkKQxZAh3ViXqMs2RplyORbirK0FPFZUkD9u67BVRc1ztvVOvU9yybhMMQDQKBiKY9tYJ9TUfAI+oXqT1fdymBmEQCe2+UbMci4JxC8fHBy8HwK1QdK3yyt+XiXUK3slXQqMmNZgMHWqIzAHApvt1631FmSFEMKsVtmZyEDOQPype4qCbOIv8AsNTAEWCk7Mgdk5+j+sCXbqrMfcQAEPw5BAKtRN0Qf8wR8HTBrL9t0ufcTjH3RSRMryC8CK8ZGmU8kcnw3jxrTYVIUAmyALOt7RTOkbRHHVQzsDXWDyvejRo1cp0aNGjQhGjRo0IRrIvWfqGt07ovcqsEZwshbB1sRoKKWWsvZJCcg8a1tga44/fWMeoEY7iRHIVs1YIVVWYKLTFSGDAtG+VL4JIuq1na91AAjCk1TqAC57yZDIk8khVtvwWQYqjvGSyikNgsS2Qvgci+NQ/UpMrThRNPLIoBjNGPIp7aEWEIa1LcjkkcWFKxoNurNmzgTJKhWNACWeTESFWGLSYKxagAoteeCTFn94sc3mklpkCoq4MbmEg4P+IqfcGWOV+QDrMY2uqjA967wRpH+VO3tIyP+VG937wAW1FlaRWJuma6yrXjqGziiuTILGYGoVaY09KtUbdmoMpJXJuMSQbPpHRlknJFNfkFvcIurBsmqoXVcj58l/6D6I2kLCT2VL80Xt8bqwockIKAFD4FDWpHpi5gIIz69cqhsVhKnpL1ykO1SBFieSJSqsDYcBu0lRQVnBui45YV5rWg9E9XxTIMgY3oEoQQaJYKeQDRKkeLBBB1E/8AwPpxDgbSEZgglRRF/wCGvo+PprwNI3o7osu7RGZZGXiOSS2U4ZuPOQMpPyTVBr5KiyUzwuAu76JvnaebWj9d9XwbZXtvckQX7MfdJzQGQF4CyO5qA1XS9T3u4/5UfsxhqLF1EhFEWrYuuBI+oAn7ffU+Hpm32UJHcwZixzYuzMSSTbH9/wDLz41X7gybpcswsRNBAaGJHBajbA/HjVrYJJBZNBVNk29M/wBLhHtNnFK8soE0jUKyM57WNG3Haea4oca+7r1UMlZdsxKfTk1AfwosA0avX2LoKQ9yqVN0pIAFX/h4H/xrluOrhCqH2AxaieRx4OKkWaNeCfnT2wRtFBBle7krjL+IEi3e1Wj57vP/AOvOqve+qNrPXvQzQkeGSqHFD6eaHmtX26gV0IARyppwBRHcBY+1XyDpG6ptlhLozSCQm04yjI8kih/nx/bQ6FjhRCGyOabBTd0feZ2Id37oHgSU138N4dT+5J8n71qf0r1CgVTu0O0ci6lIwPNcSGhf/SwDftrJHmWyMvZlXw4tRfwfgrdj/PV/0H8R5EuHdla+kSlQyj4pxdEHxkPvpXhujHkPy5C73h/7gtWnZHTJSGHNEGxx58ayHfdJM+/3Jc8KyqHAU4rQtRnYQ0QeADdnnV1P6X9pA0M0g91mYiBpIogzsWBpWxCAsBbH7fvr707o6YI+CooyCLkXJDOHs2gonFbJ7jx4ArWfNO+ZzYNpBv5KuNrYgXg3hUe+9Ne05eKSTwRi/wCYpvzd0T8myTzqFBLMZvbjYIZO09pIqglYr5xWyPJuz5Ip430FrpV3+2CsHIBAPIYEivmwPP8AH7a0Z9FGWuLRmkiPVPsWVw2fW5FrJ3xUEYIxVQJQuMWB7gUXKhbUSOB51Z9P3kjOdukJQuEAKMmJ82yspUSASFCcRYGf96KTp0Sv9GU7/SrsGUYuWAH5lrkidvg+aFNo6kTDGZAzxyBHOSsjYghbZCFVccnwpeQxPg+PnY4WyyBvf10/tasz2sYXLVPR/pR9qQ0rCyTSls2FgYqGIB4txxwQBx5OnIa/O/UPXm+lMF7hY3j9pLQuVLjuYssZYOSRiaBuxVC70L8O/wARn3RMe5MYOXa9hcjJ3Iij9QpZAGvkJzzZP1Y9mO08dt+K+edqvEdblo2jQNGpk1GjRo0IRo0aUfWXqWXbPGqUqkMzMwNUo85cqACbIahQJvXoFpM0wibuKY5uqRI+DOqtRNE1wBZ/00veqPTu2YyTydsjIQSrBXZUUkAE/wCEW3g+LINCkPrO+k3aCRyyklJii90ZjZgvcASwt0jWgaAGVZAjVb1iKVWiVmaSKNlzNs2IGUbYMpzYElnIWhRXwbvySJrxRFhZb9fuBBAzx67qvDiVwd01ZDJe0KoDNS4hFJf8vMglwTxzwL57PZS+8zysEMmMmAtY1Z2tDipUg54rwrHk8fOuMXV0Vfb3EcjROMVZgSOStuGbmMhlqx5PwKrTNsdorupUuV/SGLAUCcLTLEFQSBQquaBNDK/SyOdtZwfoPsvWO3kN6rh0H0luV3iSJiE93MyZc4lrYFT3WRaVZBu+NawTeofRNh2jVx/SfGtqGJkJNHlaeTyqj1P27KVVJEkymKOr5kkBVBxyOTyfgAniteukdE2/TVdkKxxMsahbNWgIyNmizWPFXiPnVX6gR59/DDF74/plzMkbYqpkBBLWO/sGIA/9Rv8ADqo9W9divAd67YCNIuQGcr9TY/CjihySdEMPjyF3QLnfkq/bcicGWTtjf6QxpnUeKHwvF8+fn7Hr0vp3vBSrMsa8jH9ZB8kEV5qvg34rWedOG73ZkJc9iM3igpQcAV45+B4q/OtH6XHJ/SK0dqZAHYgWwJAsUf8A20SPkmtXzN8MbQV63Kk7aZVid+5jACSzlbIAyvt4H+lDVN0fezbsylVSNiKD4cBQazBbuy8gAgDi+ddfT+zkjSVrZkxxIZeSSRyq+CoXiq58WQRVnP15oo79sZAdwYiMkj9vk1ZofbWZOQ13KaBaV/UXS32KrNHKChNZHtxJ8ZFRyv8AA4+xvSV1X1A8oqZYyQDIrIQwJU3YIFEkWCpqjRrjVz1Jm3M24EjU0sRkCFTiDB3rx+nsDr83kdeOgenXHsyJi0UoAV2somRPDj9NNf8AcD4PKYdTmgLC8cMqo6dtlDLMQSWHggk8eScua+w+POqj1YYwmaBQzNRX9QH3vx5Hz8aePWm1G3K1IRf0uqgiib4Kt5o+SB4+dZl14pmamZ2IrEi6I58k+CfFURdVp8by521eE0mj0H64MOO2kOMcwIjY8hGPFeeRZ/8At6cOk0n/AA7sgeOsVyXMoRwxxoElg/xdVesW3ELGA3wYWUg+O1+B/qPOtG9KdUfdwK8fG6hRwSFXvZCjJmcbp1tfPkjzXHdBkrXe+vrhMBthHrCdpou3VB1Db2p0z7mZHhSRDayKrL/DCx/vqkkXVh4S25SVuuqSQrIqHPBSPbpZGUgXkAxtKKrfDGr+ONJu36g00jtMxJe2tCQVCox4VVoC1TurjEE8E6aN/wBEaIli6EqbTtJtvgkEAAXyeT/B1QzdPJaRFIleQEhmRiVVRYoIDgSFY8cUnIojS/Zzd9vcwB30JHvT9a1kZDY3lwr5BedxJGHQRoSFQGSzksjR9rNEQPpChqLEjyeDQFn0PcvHuoiDIBGySBUQM5hUtJ25AN4WiW8rVmuCdM2Y3Ea1E/ZkiiIHFhwZCOQ8zj6gi1wOTioXVrsopGV4twvtkEh07pCNuiMzGNgHZSJCwoXbM30APrcLQ0Uef+V67LKLgt36D1tNzDHIrKS6qSAfBKqxq+SBmOf3GrPWLfhu6Rb3209+MBmX2QFELMWsshzZeI4zl3GwDVlbO0DXz2phET6Crhk3g30X3Ro0anT0aR/xI6oVEKRIJJlb3VUrkKVWAv7Ak8/sCDV6dn8HWd7t5feY7hAyyo1VeSKxCMCDSuQcePn9OmRttZvtCUtZtHVV8PpFGcSysQAVAMThgVekxvyEVgp5sEGvgard/tUSGSRopEKqFAUh1UdwEmArK7dWpiUK8EjHVv1uVYxH7IZSVdfbHZwXGZ+nluwhrKkk8WTzD3/TSsbAOpcpIqhJKepAhZSoVbW7JIHnz54c5nYLB8oweiTJovbmLOiyJ7ntl0t1ZgijvY9oWSyxVTkOVtRiQ1+mgWYWSaFc+eNLke3KIyyRFGpGbAjFSLBwKiu85K9cL7agEt4n+mOrCHeJCxb25lGBazi1ngsbJs8cn7ffXkfkbZ6laulcGmyPdfRbJ0wgKNS97vEijeVyFSNSzE/AUWf9BpK656rO2GKKrMBZBYCr+kclQOASWJAUDwx40u9U9TSbjKNn7GBU+w4JccZx42+JN45A1fINg6Ngc6gqZNaxhoZTT6Yikg2u4mmNtIfcsqA3Ma4hufK1ib5u9JG36QZEEr5/mPxxwS3cWH9qHPzf250H1NjF0wiINiFVeQQxFgWQ3dZ8m+fvrOdn1AqUNnCPFeT8glv45P3+3xrQ0EZbGSO6cBQATv8Ahp0cBZNxZ/MOKx/pVFJxXn+Sf7386udpsX28jhKEMrlljZh2Em3K0AQD/h5HnkeD89PCIxFIWsMgJjB5Un5B4J//AINT9u8hC+4gyNguAfHxa+VvwRyNQyuJeSVQ3hKsv4jOd423jSJkRo1aUFiAXu1/cigL4onxqt6k8kkiPNJIUDF2UG8QgWu0kUGLAUB5/nTBtPRka++RXuyyCSnYMuSilHChsar9xqdufTYJZrSmCqUIyF3Z/nz4/fyNY+tY8vOz9v4VMe2s8rMupwDlozIQRRo01EUVLXzx5/cnXn05upUDxKCYpsclJDAGhbEAftYHngDnTRv+hhK9xgicgHggc+KHitSvT0kEbSyiNhEMVDsn1YqAKFHyciSTwK/fWdDu34NLmVtZKndO9DRSK8kvc0n0D4ioUQKPdke4n5v++kLr34Vf0+5iMciSvIS2Ei4R9vJJ82MiihfJLfvYsPVX4pyIp/p5UKghG9nFigbiwSCLHx/A++ljqvrSArEymed1N5bil+kcUqOfLBWN2CV/nX0OmzkfBJwqb1dsVgiWP3BJK7FnKikXk0FB7hxRo+OONevw03VbswsWC7iNkJVirXVimHINXyNLLztISWJJJvn/AOdWnpw4bzbMP/VQftzxWqXt6oWrdFAhWXaClG3lYIuRZvak74zZ5I7mUH/p1MZdK/qzebnbbzayzAMih48omZpJo7LFmQAY4AgkfJ+T8WPWvV0MG2MqMkpIGCK3Jv7jyoAsmwKquDq98ZoEdUphVP6t3Sx4pTO7hsUWrofJJ4A+PvfxpTfaypBI8iL+eyqMrxXhmQAqRbN7boCSQBY4vQ/qB55nklJTcBUECoCEAsl0bJgVsNeRJHaQeDY4brdzhQwibs9xX4b2wBYDKwarBLEFTxR+DWqGR+C2yPj67LlxLiunQQCyuxMQ2rqBMpIYkMMio4GSxgueASsf3N6e2mO5cyNutvGkT8+00jtKZVX3aACyTIcI1GGPki/kqMHVRJmIyZJJGQOoCo83uyAsHLiss/lQSpa1JBOLNt/eIG8eJamMjLFJkUSo2VlCqccuSq5AELF8ngOLTf8An/R2UUx6nC6epOlPtVQwOyIqFqQ/oWT3I8C5JjcMZe5eSXBAouq636Q6mZ9pG7fV3KecvpcqCSQDZAB8Dz4Gs46zEW2/tCAzKzFlJYu8YEaKtFqR+JKble1jRYgnTh+FuzePYjNStsaJUqzrQqRsgCS3mzzVD41m6xoMVnm11onuJzlON6NfNGshay47yTFGI8gGv5+P9dZ90rqE24mcZIXDYS5Up4xZlUGwVFVgQDTnuNXrRpIwwIIsEURrJN8P6XcOuAOIy7B/y0VyjPdDEYuee6u4EiwQ6MhY/tEOtp6dlcbzdN2yB0xjwPc4AQ5DFu4USVYjt8/fg2v9Rklmddx/5TNxEI2aQFY3LkYm1UxuMiCefAYjuvuo9ZhvJh7hUm0DADFeS5Re8AkEgkdtc/pJpeqbQQoJ9xGFdJKkYO7ouZydCSAEHNhltrC2SGNPkN8LHr5/XP8AaU+tdMkRMtrI7BFYgtIJEKkBgORjkyBWocHAmybC+16e7c7i3gJTIUmaA3lRZKAUnLhRwpBI4Oou327mQRs6sdy3u596oGIAypQcXVjldAEeDRx1e9Kgk300nuyyIgcqQlAk2cgTbAGzf3FgCvJmbnm/+K2NrneQZPTv657Lp6L9Czbkxbicqu2FssYJJksnyD9KmlPJaxwODYvvXPpdIYf6naR+28RXOJO2ORA1nJV4tT3ZDmgR9q0Lo+zRIkjRQFRQqgfAHA0bza1ruOhhah0wDC2lUgTTbFhKySll4kjWg6OnkLkaPJ+eaGsreAxinK442aNDk/fjuqv4GP340f05JJE+52oBCR20JOIBDsXUKq+AMip/9o8a9dX3+23O3YMUjYBQwYA458XVc1+1ULPxq7SzFltqxaY0W0Xyk30j1eY72IKyqzWDnyDQ7gRfNlfj9vtp36/652+3QYENbBTiCK5snmvvxzzf7ay3qHTHR8fyi7d0e4Vu1m5qnsA3jXdXIPjULedD3kmQkAAjNd7RgqQudk/VIcLoLdgEAkg6dPC17g4ldtd0W0RTpukUqUDXkiPyuS01qQbxIceD9vFG6v1L7zRmnCsSrcWEzTxfngjgm/KjSf07qEm19hZGHtN3RzA8ENySKoqb/S1EePjVzv8A1EHSRcijAClkIs19Xkg3XPAPzxrKm0+4beieFZSMsmyWWQWw4dQbrkC/tY/2vWF9Z6luJ5SzTuFJwW3xUKpBApTiAAR/9GmeH1iIpMWJAdu4q3Bv/EpsVRvxfH+d/D6f6dHuYl3MzIyt7wUkCBcgTQOTAElT2jG+DyABqHSxO073bmnjlD3buVlPRy6Oy2qZIwIk4BDDtNVZ+CKGrKXpAaS0IxbkU4K8g3yar+WA4v8Avrvrb09tNztZNzA8ETLSLLmTGyg44kBTiSKHAvj7azDp3RXlxRPzMSeB4UfJZqPyK5Pm6HOtSMhw3BKIzak9F9GieOSQyAYA4KtPkQ1G6NKKs39v9YfTunMu928bcMJE4/vfx404bfYTbSGZckKsPpxzC5UO1TXN0Oft4Gqf010wpufdJsbdHkJIHkCl/k2T510XNdgFdNyQE0+vNsku4SMSSmQRklASyRl8cWIWN2VWVcSBWRcAHltVEXoiUYn+n24BLMzKY2DFmtcWotHEK8C3HgHkkPvoNY9y+43lcPUARlo/lAGQsD5JkNcjgIKAvVj1eQWdWt1TgBGOiR4Zu1nHqfoCNtTEAoI5D1+u7Lffk3f7HSj0LeFmiU4mYkRhJDQZjajOzYBFWfn45PD36mnpCPnWedSjbDIY9jIe4Egk3inA8t3HkjhGN8aI37iQ4X6+S9e3CndM6irSqsxieIoCWfIe7hSojsLMeK4GgSRiCcjxq933VDPJCuUm2jiJJAkYuHDlAytjXF4+D9JXIcaoPT5T3GdwkausrTpIwEcsLPSxkxjGJ+1yLxBZEryNNmy6rFErmeTbmWVzSjLGc4BopGIAwHvIzWKwMjA/fVodQwL9/r49VnygB19VcepBNETIlTj3I/cg4DstmRUAOWYNMcSCyjGjQJGkenN28u3SSQUz2wHyFJtLIABbEiyvF3VjnWRementvepRlUMW1c/1BAOYmKdrZWTQzbHEj/HWNkDb1WtZOuIAaysqnRRlou/X4X3Ro0azVoI0u+s4R7IY32cjFbf4yoniscrU8MONMWvEsQYEMLB+NdNNG0mePxYyzusi2W4Kq8SyiaRziVJxb2+3LJQzcqq0uePAb9VjUZ9xMrTK8jNAxcogQtaXRDXazLRkAskZKWJFUGX196c9sPPCvdKPaYCgD7khZi7VaqBfNmiQeKJ1nr2E7hIApeWMfWPbZz7ithYUEFaHBbIVQ13uoL52WJ8bi3r6yvfUN5+YrRyZNuADT5OyxYkGzF3HiwVUcfUAQNeen9YmSN/6cRuyfQbppAFBZgvJc2c/i75HlRzURxRxxLG7OLjkRiMcnS48DQKjKQ8ITkA31BRcWLaTe+xHutGACoYAMReLNSUWIYEGitELf+EqJcDYK7ZTRbft1/xPf4Rert7upnSf8yFUJ9zECntaW1ABsEmuSK1qcyAjnSB6L60zobKHF2UMhtWCsRY55BA/304vKSL0xkZFZW3C62ApW6z1E7XqEDKhJkRkNBiZO9e1e3EMFBbyPHIo3qn9U7ExyGReYp7+oXifDKQeVPnxRH7edMXquciDJfriZZEFE5FOSlKCe9SyeD9Xg6tNuI97tAHwLSxjIKQ1NVEj70x/21RBqPAlo8H1/Cc6Hc3eFjzKV7Vw9skXfKN9/P0k+R4PBrkEav8AYjasiBkeOXARMFOQ9puMiHBNqLNDngcjUDrnp+XbMVccE4gg8MPI8ci/PPyp1xm3KeXSlZPqUgMb4qiSD+4+w4HNa3ZWCRttOPckNJHKnx+k2QPDFJE8XDSyyZRwOwv21VxdMACSV7R4N3pe6p0mRpwyyiYhxku3mUlfpy7mJr6iAeQMSTr3C8TSqxZ5BGxaON2OKdxoAK5U8V29p7eAw1ZyGNgB/Tx7eIxN3BpDM5YArQQhhfxYIOPnjiF0bmnOU0OVbsfQe536vKyey0bNGFcCzjz4ReCBQuu486X9j6L3Vv8A8FK6qbYuCmQBBxGQ5J8Ulk8/F61bpbSyxQiaTcQqgxLrP3SGuwm2N4gnIWCW+BWuPTukzzsV/rHUrJeAiBsWGXGx4sfqNn5/ZNkXa9KoegpuNss6rsUXbvIKG4IdkN4lvbXuNW328HxR02dK6VJUZpcwZLeMBI2s0lKOAtkkgecRzZJ1Ob03IuTy7t1TFr/LVayJyJNsRSGuRXz/ABy9U+qG2qD+mwdT2ihkS3acrHFY/wCZP7allLXDHVecKN6p6YioXdsEQZMa5ZgPJ/nmvJP+WkyBHTamP2fcn3+PJ/8ALjZgifUPqYsarkck8DVjsDP1OQSbxwu2gOR8InkUv7/Fk+P76YfT/ptX6pI4sLtCS5BoSTOLW47xqON6BAHx9teMDR5j0TtOCXb+gz+E2dN6BHtoVjiFAD55YmgLJHk0AL/YarOoxVemmUcazj1v6xg20ntSMcyLpVLUPgmvF1rlkp5JXIjdI6mjKU/Vm4F0TQ+TpD63t5HLEsqBBRja+FDKFPA5yZrFeOeb1ddc6lchcsWW1KYNiBzZJoGyBjX/ALifNVUbg5AsMTE7KFHHuKvetLjZVPq4/jjk6tjl8Oweqtd7PtoJPm/j7/NRoI3SmK854e3ixRewsrBhkWGXcQLBC3yK1dyCJ3RAUydGqWUWxZCJYiMSZEcphHVsO80SBw6fhh6Ah3Uf9ZMDiZA0VdjflZK+VfDEgkLQ7OKBI0/br8Ntm8qzRxiFwbPtquLAimBVlKjK+SACQAPGnHWMYdl2FkGJ13WUg+iekbxeoQyGOWJc5WKggxrE4UY8msDivKs30g8nW0jXmGEKoAFBQAAPgDga96zJ5/GddJ8bNg5Ro0aNTpqNGjRoQo+92iyoUdVYH4bkazT1H6B3C+5LCI5Se7uxDAyECQoTQjKm35sH9iOdT1n34jeoN5C3t7UNZUEBF7jVsxyojxG648Hm+b4C/aEl+jZqXC+Vn/qaNopkhDG0zd41UqACtAgqaelZ6HkMW83qo/8AGkRwfc3EjKyLUYWNCqjHkuOT7Y4/lvB8yN1B7xWWSWRnVib9wtIpVW7iBftsQEY8EEo2oW66Q4VSKBkXNPckXktXudrHuONMD2n+aACTMS66VLfY8AaAScfynToHVwsg+sXXDiiDX7ACvHxrSNnuwyivB1guweQC4ysi2gVlWhHYpQ6qSV7UuvvfJ5q/6V673m2ZVkhXcRt8p2sP24sXX3Av76rbM0gH6r06PZ5WcdO6uvWvqotLJD+YkaBluP65HvEILjYnIhwFWrqya4152u+6jsBJMNpJi6gM7e3KwpgEYrGczihCkcDsHA8BWbdz73qe2cRmIyzLInnH20KljkaD17eXbYJY1++85aQ2PxSXWqXzeC0RgAjqqiBtv1GEL70csichlXB1P/UjGwfuvj+NLPU/Qk0VsFWVAb7SeBZ8J5+3AsfsfGmzqvTYpxThlYKVWWM4SKD5CsPg/Y2P218jE8SALhMqqBzauQABTKAQTX6lr+NWx6mbTCuQojGyU2MFZnL0+J/y8GDcjtAJ/ewFyPj5++rfaellYIgmmUn6RIKx8kYWbShf7G/82I9DjlJMUjbeQNgykjK6yo33Djng+PFjXeb0fMV/5zBqq1dwCOKtS1X58V5/m9D9ZFILa6kgxvaaIX2PpUEEXt5wsfjIZHg3fLWf+2RqtcF3wVgsmKg45PHakgD5IJd6NAC6+/21Dk9G7sH/AJzsD5HusBY8E/B/01M2PQjtVaXcHbooH18lueKtjzfwB81pJEYFl9r0biaATBuOrIU4VXUj58EfwRqlPpVdw4fH246HA48eMQKFV8kahf8A59tM8ESWZiAYgkbsWNWRWNAjz/H8aNl1bf74yrCiwxjECWUMjcqpYKqnKw1jyBX2OpTjAHzKsGkeMvx8VH9dzwbeD+kjWRJPy3iwxolX8mz8Hk5Cia86nfhLtf8AgzuXdnl3Tu7k15DFQKAA+P8At8aoeq/h5uEHazzqpR2JxZ3xrMAPxZuTGwTyQSQRpRTru+20Ri2kzxoCSY2wkdCQC1UGZASScSBjyCSedNcwOjphtavgNfAGQm+p9dFunUd+EGsb9f8ATF3Evuq2L40eLBA8fPB+NVM3qzf7iFPcnUKXK5RgLI1KrW1cKKcAV5IP76hz/wBQyjOQmPLH3KJbmzXatk4qTxz23pYgDm5FhT6fTTQvD2uAOfoqvqOwLpXtuVjCqzj6OMRdn4t1v47hr2No3tlkKGNY0d48lUMT+XwofKQAg3d/USAA3P3clJGqNZZSjcuWJDIMTRI5K4gMR5BLWPgdt70UEj21jxCUqochmVGRYMMl5s8ihkB86722cDC0nNLzuoL1suoSRj8uUoEaqHgiwJFQY4A43eRAN/Ov0b6e6qNxt45QMc1Bwu8fgeP48/Ovzn7J90rIlspEDBVd5CVsuV7qZrtW5ruFft+gfRfTjFtIw8aRuwyZUXHluRYF0aoEWa0ucDbZ5UOva3YD1tXujRo1IshGjRo0IRo0aNCF8Y8cawzrabmTdqN0rMysy05ZEZSpsIz13AYntKg5fHN7pqm9X9KG42cqEAnEslmqdO5TZIA5Hzx99cPbYToZNhWQen+nOzNJIzuVTFAAMh3Y2rikftAsE5GhfjXLfwA5RPjKwyVneNTIbSu0rTBibKh8hZFEVxY9G6bhAqSPUYR1aI4qQxbIn7kDkrRNWaOja7Qx7kMrMYWUgP2td3yAtsSaFt9yTQ4ARWFobslK272LbZi0zKFV1EdRcsAHZQRanyy8A/zdXqBvZ5ZWEbwyRIv1lCSQSxAJtfHBAA+5JPxpj3u2PvyvG0OKKXI/U/0NbWWDBA+dim4r5GqbqyMGVURHjkBAwiY/TZsEgtRBUsAeRfGvQ9zRtHC6LWk31U6PZLFuNqkLOs/uqxsgBcDTkgVRxyBUD9FHW4x7xcSSQFHJJNAD9yfGvz5BOSI5rdXikKtllwpIJFsc6RSRbcc+fFzuu9Xl3aLEhtI2JYM2FtwAKcjKuT9tObIGNJHPZTu05me0E47rfIY0cBlIZTyCDYP8Eede32v20gfhju1220WF5FLuzSBQwYAGhQrj9N8cXen7bbwH51Q2RxbZWdLGI3loyO64bj05HIwd0/MAIWRSVdbBBog8Gjpd6n1HcbJ2BmaVXAVc1FhyGxoKRldKDyOTdVendZRpY9c7V2SNowCUY3YyFEUcvNArkuQHGQ8Ak6g1TDtL24Kr0z7cGvyPeqCLrm+3cipt443/AKf62ckRElaxe/Ljz22AfPwdNcXpn3V/4yR5ma8kBKQ+eAEU+BQqydKv4ceqEjc7F1KsWkkjfjFwxL15PxdEEilPihei+6Nc6ZgcwOJJTdU90b9rRt+HK47fpkSY4RouPC0oFX5r7eNSa1X73r0MRUSSIhfhQzAE/wAXqLvuuqvzqwZNDoonB3Luqsdxuwukv1N6jSNXYVdWT48D51F6t6nvgHSb1Teo1l2sAdw5JrkHgC/hv8j9tUxxnlextLjgEpX6bsWljDOFDNIXFfIJDYkjkKTfA4vn4GjpavMpEg7vcdUPuBY1ZgEHxj8En7ivtqRs+o4RAqzDPIxWiEYKpssSeTlS0BdAn7XK6btmYJPGGQMEjJMfYCBiJMULZEmMjirZ+fOq2i19HE07ubFfb+VD6d6bkkQqWYl0M1CM2E9teRVEg5hQAKosea0zdW6Wm5njkQGiJWaNJPcDYopZiM2EceYNnj4FX4gbLZyEbdWgjjav8YEsheqAZ2NCq7Bin1iwdMLdIjkaRxEsL3iwjlAiFsisQyjLLM39jkddNZS621z6/n1wqGXamMxP/wANwyGVouOcnUfmoSoTlCVGJK+AKJ1u/SplaGMpwuIoViKArgHkDjxrG/SnTI93ugEkjdiCZEkZ3DrtzAqMQwDLkGZx8VQHGQO07ParGiogpVFAWT/qeTqPUOBA7rL172kAXldtGjRqVZaNGjRoQjRo0aEI14ljyBHIsVx++vejQhZh1n0fDs0WVvJlcGmYhgyuwoYkxkAADEjmrahzB9tpkDMknkgE5I+VDEgm3A8+fmiDR40X1L6fXdRAEd6m1YUCPgiyDVqSP8tZFu+mbjYWJVbsQtd+ACDxjgr/AALLFrX4sEIcNqvidvGTldeqbKONJXZaHYsceQCERgZLkQRhRbgjyTz4qL1npKMAWlEbs0drHGmLlsTfDKKpvORbGvvR9bnq7n2y9FyU7I6nViEyU8NkgzxJXgkD6iAdRuqbOK2dkT8ko6FQSxDlQQUIC12GuCKKA1Z0sp4BwqTqm0FSkHm0kMIWgC3cQQVFgLYIvg399Quo7V6ZlMdsSbDJ5AGSqIxjfcSKY9o+DqRvFWRgVZaU0mYwmBtRXnvPbVBuMiB4B123kzMx3LBMqUqFTHIBgWVlZOSA1eTeIB+deBN96kdC20rSLjZnBBwwPugL5FlgCpDqKY1zxyNPey61IgUOwDMPpBPkKGIBI7qBHjnkXV6V/TfTWSEbliLlAWIY/m4R9ppEceSFFgg83z51w3JKRCONcJJJABbe4KB5puaxZeDlTU3FgjSTqnxOLWrr9IycWVosfrEKaYkH7EUdceq/iVHCtANLJx2IDfPiyeBf9z+2kmPqpkCRjAswUlpH4Ck4ksSRTAlTScYkdo5Yy9uFA/5iAyORaluDjeDMRya+nGwfFk+aDrGvDQME8k8BSjQ+GSX5HQDkqFG1zZ2U3BZpU9uQKseZkyBFFiQqha4ABN+Rps6X6zlXOOZ/dZCMZAuJdSoskDjg1447gPjSlFFJJu2xBVOELvExcsqgY0SMeVPkgCmJrXXqO7iaTOdPbPgGIk0wbHEu3a3lzajtwNH5MUcohdg37uivlhMwoisfMH7Lt6rhl3UyOLAZCtvwqhLYkn7c/wCY/jUr/wAZzKRq7MfBIAJY0Ard10K7zw3F8qRqs6i9N3uxCJaTKGxFyUPco8goAxJCscQBZJvi3TokdXei7stgEmlCZAuhC5ZhQ45Fh65N0l8hLi5uAVQGB0TGSZ24GFF9TdRZWVOSPB9lhyVK+4bokJQero8g2QDpWl3ciu6GTtNNRckHHJfK1z3OPsbP92rfdPWd3WMjIihEpJLFaQmrWmFtIFPIo3Ys6qt/6e3CR5NEAJEcoTyqqmWdcEFmOWIvIG+Bd6+hgk3xCjx/anlZs/bx+Oyl9F6ahMbyYmGORM2lI9wxCN/hTwo9pqFk/RwfBuNs0qYgDO41UM6kR2wIUFjwPbbtVrABjY13WKbZbNlIKe37rD28Kpu6Jg4bk42oIJY/V8AAnVzsfUu1kjUSRJCjLRDWyIF5jFKASrFpHYeWOIJrV7aCY3yjHZWO2glkjB3JI/LXBQK9yJEaVgQUF05Fk/vzwDr31vrESxzrkfdzDk0PbencECNT91PdRsMp7QVqul6x7m3LqYmlTEiONMwqAFaJe7LM6nEXWJ8nTx0n0bFvYg8jbm0cd8lp7nEZc4soZcsMeDwQSPNa7fIGi7Xkkoj8z+PcoX4WenLdtxIpXE8K6FWydVK1ag4qmI8mzzxxepajbDp8cKBI1CqPgfx5P3P76k6zZH7zawZ5jK8uRo0aNLSEaNGjQhGjRo0IRo0aNCEa8SwK1ZAGiCL+45B170aEJe9S+lBuVbFikjYjOzwFvgCjwb5H+oPOqJfwlhBLZvb1mCxIYY1R8XiaZDQIrm9P2jXOwJjZXtwCsVn/AAw3can6HbKNcyxOdFgGyLB4gAVHB1fej/w1mhnTcTOq4/8AkhFFY0FOSMwNoBfzfz99M0a5EYBtMOoeRSq+u9HXcQsjKGNHEEkDIcreJBHP2I1jn/hTl2Rlj9tTZkWNlYsLfyxFITkuag8L9qJ2nrYcwOI/qIq7IIB4JBHIIHINHWW7TYSQqwJLUGYxxRAUg5X6iqqH7e8AMBQNVWs7WgbhQV+geWtOfkvsPR80TuKNIXVlkXJgoNOsKsmQLkljSgCxfPOvPT+hBT7geX8lG/KOIITwFIVrEnahApabuB1d+nIllgTNVMqIytjk5KeKB4UGx9LXRF1evO2injKmNGKOQpUpixp2x+4UABSTx9QP31DWAqTK63Nv1lUfTNnfuQojsUNyMCkxVZeXpBSMQQoqjRpjeIGo219Mnh9pGbnVMA5GFEg2CbkVCLBZqJquRpr3cHvOWQKuFNwxVTTAYkleSVumFGyf219eIxGJo79t0VCJGKorZkE5rbDvYKB/1H4JI9A9egjxz057ev4S5uNosYkSMQhmch1YFl5sf8v6hi2RBI7lqtVe0nlMCxmzEJAQyVCWkeiQrGww4sUciCx+NMY2Cxu0ltnJTe8zK0LuoKqoQigBgTTDtIT6RQ1V7To8ryC1eWwwzxWSMsAFIUrSrQBNvwcwKFsTzRvCcx4rKuvRU/8AxnEObvGrGXFSFUix+YCcbJ4B5NEG6B1pO52odGRgCrAqQeQQRR/31Sel/TI22TElmYAZEi6+xAAFjx80AAONMOtnSRmOPKxNXKHyW1YYPw03CmdcCwCsi+4LRFUqyFGDKAXt/pViObFsdRfS/S33m5G3kFRysDM0aBMfbRnCKa7bLqSfNjigBrfK1wg6fGhtERSfJVQD/oNaQmxwmDWnaRSg9M9K7WBSIoI1vk9oJJ58lrJ+ph/fVpHEFAVQAAKAHAAHgADxr1o0kknlROcXclGjRo14uUaNGjQhGjRo0IRo0aNCEaNGjQhGjRo0IRo0aNCEaNGjQhB0g9Y9LTybousam3BEmbLwAD3YkcWFFAE0CLHB0/aK0mWFstWnRTOiJLVnW/6FuYpGLDLbyDFkhqlUDtYB1tDwSRkR8XqwPVMpMQzlYvrkIJpqa8gpC8BW5OVmuCK06Fb86hbbo8cbFkBGXJA+mzxdeLrjUh0ZB8hwn/qQ4eYZSzJ1NB7vuBh7RHFg5FTzw9eAygtx9VA8DVb1LrAklWLGMhm8lmKkhrwCry7EgV3A2p4xstfT+g4mN2eDklgflnLIFeOa+zX5OrPpvpuKE2oNggjwKIFfpAvj5Nk6S3TSuPmGEzxomixZKUV9LSyoI5QzrJIfdLkZAAqVSrZTWA55H8+Q9bHp6RLiiqv3oAX/ADiB9z/nqTWjV8OnbFlSyzukFFGjRo1QkI0aNGhCNGjRoQjRo0aEI0aNGhCNGjRoQjRo0aEI0aNGhCNGjRoQjRo0aEI0aNGhCNGjRoQjRo0aEI0aNGhCNGjRoQjRo0aEI0aNGhCNGjRoQjRo0aEI0aNGhCNGjRoQv//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12" descr="data:image/jpeg;base64,/9j/4AAQSkZJRgABAQAAAQABAAD/2wCEAAkGBhQSERUUEhQTFRUUGBkZGBUWGB4YFhsbGBgdGxgfHRsYGyYeGCAlGxgaHzAiIycpLCwtGCAxNTAqNSYrLSkBCQoKDgwOGg8PGi8kHyUtLDI0Ki81LCwsMi8yKiwsNCwsLCwsLCwsKSwsLCovLCw0KSwsLDAuLCwqLCwsLCwsNP/AABEIAOEA4QMBIgACEQEDEQH/xAAcAAACAwEBAQEAAAAAAAAAAAAABgQFBwMCAQj/xAA7EAACAgEDAwMCBQIEBAYDAAABAgMREgAEIQUiMQYTQTJRByNCYXEUgVKRobEkM2LBFUNTcuHwFqLx/8QAGgEAAwEBAQEAAAAAAAAAAAAAAAMEBQIBBv/EAC8RAAEEAQMCAwcFAQEAAAAAAAEAAgMRIQQSMUFREyLwBWFxgZHR4RQyobHxwSP/2gAMAwEAAhEDEQA/ANw0aNGhCNGjRoQjRo0aEI0aNGhCNGjRoQjRo0vdY9VCGZIlAcknIKwtR/1VZXn9uarS5JGxi3JkcbpDTQr+SQKLYgAfJNDVfJ6ggF/moaAJINgBrC8j7kHSD1brku9WMxZMveO1QqOlYyMzyYgNRFKpNAkmzQHwemiSZHYl1XKNXkKs7EjL6gO0nEWb4FUuoH603TAr2aFoFyuo9lpUW9RkDq6lD4YHtPNcHweddla/Gs7d5U24iSmL2CrISMnyBYZEqpay2LkUqnt15X1S/Twiu8c0YoOTITILBIPd48EfN4jxeu260WNwXB0JP7DZ7LR9Gk3e/iEAEMe3mOQyOQriie3EnMmgLBxt1F2a0z9L33vRJJVZCyPsfnn55+dVMmY800qWSCSMBzhSl6NGjTklGjRo0IRo0aNCEaNGjQhGjRo0IRo0aNCEaNGjQhGjRo0IRo0aNCEaNUXqv1Cdqi4Jm8hIUfFgfNc0SQtgcZC9cdh60heIOzC7IIXxwC139iBwfmx99IdqI2uLSeEoytDtpKY9cd3uRGhdvCizyB/qeNeoJg6hhdEWLFH/ACPI0p/iVJN/TYxKuJYZObOIHyMeQwNEHmqJ4IGupJA1hcFVDH4jw3uqb1B+IzE1tzGYyUFtkt5A2pkUgREEHmz445BGl/YbwSlpw/uSDtb35LjYWXDAn6VUEWvH6vA4NPuGOQpSwIJWMSZD6RRCDEtiMiGFck2DzrpsZvfURNm694BChIwe0gIzLUd4gZEeSoJI1iPke/JK+pZpo4mU0JkhljhZZUT8pSEZ2x9padWQK0fJaqGWPNhubF2O+6jjI8ZJZ7qP6SjKzANiCwzdVNA88qf3Ol89dSNYovaCqkakyt2Ky5WuN5YhSgs4+QxC68SylkkWNIWdy7IUse2GAKgXaMrEMFypgFy7QOFpPhWbI9X6/wBV9v8AqckJiLxCQUxDMBZLeOByi8WfLHzqTtj/AFKyfTnL+WWRGbtV2r3FyCqT+/mweaFUcPqAewRLKMXxQSFw14kGSyiVdgBQFND9tR9tvoCUVnA78u1jSrGfqla7joA0EVMgwF91aBd10XJhIHFEdR9VDZg+QnULTFQzDOdVQZNiIwFKjs4LV5I+SdD9BeozuFwAJRARZFY40ADyT3ct3AHyOavWc7rqxUSdof3CbREyVlWqbEEqQOy1bEfFCjb9+Gm9jG2kLAoQ5MkklqCfkXIzGlII5PzdCzqnSXvHRc+0G/8AiSR2TzovSH6n9Wze6I9q8JjZe6UZOylgCrAxmq8g+fqX76oV9azrYEltmeOA6kocfcykK4i4/kHkXyTquTXMa7aBaxWaV7ha1rRpH2/r96jygdjIQnYBw6gCYEAkKFNnKyOCvxZuOl+pg1CYohJFW6jgqWBPPBI+P7i+aaNZESBaW6B7RZCYNGo206jHKLjdHHwVYEH+CPPn41J1UCDwlVSNGjRr1eI0aNGhCNGjRoQjRo0aEI0aNRuo70RRs5+BwPufgD7knjXhIaLK8JrK6yyUCaJoXQ86V9z6i3DNLHGio8ZFsxDAA0xPx+k1VeT+1apYOrTzySSAS4q6r2yH6CcSajbE17hYEXeH9tThEIm94jEEW6G2bkqxrg5VIx8UovwNYs+sc8eTCifMXDy4CX5op9wsjTezOJSETlm+ghnFVUakRZYgBjQs2QdVGH9RHiFSNmPuFVX26Ecn5YU4526s72KFlvFHTKnqIFpCAxVnoCOl+lr8j6i6AG/kELxqv6puslLTTd+UsilEVi6IUjalViTREjDE8hbI+NQlzibBsqUm8jKk+lvX8e3UbZ+4LIwDqQQqEZAkJkKLEqoyZjXNa5eu/UA3W3JjkmRQyZRAY5BsuGH1eVruAFn9VaRerb9UdgyoEeWMzK6lXAOIxZcO5Vx4UKcSSe6tT4Y2Alien9xHf3KyW/bFBe1Lb8lh+1Ei+Tq0yybAOi0/Z87mTx3xa+R7mSJ0l9wqcCS9JmQFJ4YrhI3K+LPeBV53GO4ciT2m4IAMbWbBNZJ3McqObHkgyEAd2ve56SkhSMVYIQkm2JNdwC2AnOV8AtdnkjXOZkhkRHXJkZS7EZBe0UBzb12nz8UNL+S+9a0Ow3J+y9z7XIERy2h4MDfX9RB7byYKCGxJHNmtfNxuDtolURMGLZFCC93ZVzyUQjEDHknE5eKLX1X0V7kbyIn5qgsuPBYjkDg+TQAPnxz8aXep9QWeIRqwRkX8wswjYsFrEKe6yTWK3ywFijqiTTiPDj+VHDqvGy0dc30+68w7LsiViLXuZVS78sD3G3dcuLIUjiuTfAyMQVh978w5MzEKhx5UGMWvK2uBOPKjk8at+lent3u1DIRFtuQjELmwUlQQAB9vJoeODV6uJfSZRVCisQAPHxqiPSeLkChXXv8AZSS63wDTiHGzjsPukcZGfDlSC2X0p2+RGeQsbcHiqUkcVwLWFCKhWllnBEgJe1Rm8Nxa3kGA7jRF3leraTo7RlXAxK0DiBRAo0R4IJUfb/e4c6u6utC3/U6szVgAzGQtSkNk5BIAq1/aOeCSL9wx3THa5k4DWlcOnyYsISyRplmXdco1EniNyyWoz9xQ13d/sddNgQWEFq8a/SroWSRTiqGNyTyUVR5oFPjioXTZZowuTt9aqoDFFCuyuAWRXYHjyp7cDz3al9M3TIgyUFVmapZCSSG7M1zTIEMxB58qBqRwwaSyMq+6VvY8/ZRHX2ZA1CMsrAlbQs4yyxYi6yq/2uw6X0xWdzBJQLAmaFqJJU2xDnDEsR2kGyL7QABx6X1l1Z0Maqoe1k/Nzx7ViZx3FFYAeKXz9PjXfZdVVUjUMXV5WPvE0zqGaiooUAQcQQbtaJu9K4ypXXlfH6VuNutxB2dFNcHEE82puRlJZ/AoEcWa7XT0/wBXMykMrBlC3fPBHFmgL4Nj4/11Qo4lRlbNQQHbOhY8hjiQpFVYJ/Ymxx8g617IdYYnNquOAU9ygqAeKYWBRDMSDzQ1TppfCfd46qeQF4qsp20a57eXJQ33F/2+NdNfRA2LCgRo0aNeoRo0aNCEaNGjQhGlT1859lQjxA215kjECKRshjTX2ffwW016zf1fvGadtu8wRnCmI+MQG7+SKc9wsBgQCvPB1HrX7Y6rlIndTa7qT0ED2C+OLFF7E5ZUyYxq1C+FoED7sOaB1El38fvqD3DFVKYEEEcsB+nEkAEmqNj+Oe3eyjJJJ3u7MSrlOFOQUFAciSbPapIuuQDw6lvZY2Bace8lmUlYwMFj+oWFELklVB7hb/qAGsCrx69f2s88UuydYhmX8lTXc6MgFjCXA3d/UBa3f02PghRWeSQhijwxos0br7ZPtxUrMLOHcxZVHeWIdaKWQenU5o2gdlJJSWUl1sMWRnVC2KEN+SLYkfI8ajdM3sMsHvYQ2ys87YLdlmY9tE1fC/ehV6q08G7dXTv6z7l61t2o/Tulh0KyoR3NSZX2mUMfKZi1DLyx+oHgitOHTuiWbUMAaHcxY0LodxONZNwK+o/c6j+gele/CJa7GZ8BzwuRock/N+OAKHxrSun9JCjxrcigiAD6z71dHE3DlTdP9NgUSL/n/trxvfw02806zvmCMclBAVsfF8X4FcHnTjHEBr3rt7Wv5CuinkiO5jqKjJsgNKf4jeim3kKtAFE8LZLdAupBBW/vzYvi/tem7c7xIxcjqg8WxCjnx5Oknr34gSkGPZbeRjISsW5ZaiJo2UBHeaFj4NfPjS5XMApybpWy7w6P8Kp/D3r7qYdsyjB8wBRpaZgQp+AGU2pvhuDwRrQdxsLPjWU9P2su2IdlmVYWtrQjuYMc2/TaiQ8LZ5LUTrV+l9WjnjyjdXK8NVgg/urUV/uNI0Mxy0qj2lEN+9vB5+KrN30sfI0r+pujssDtECWA4AFkfcgfJAs/2067h71Fu+Na72eIwttZcb9jg6rrosk2OzlKP7odkbgLJyLHyAw5Iocka4ZM3uQOit75DL4XuXEcj6WrurOuSOa1p3Uum38aQZoGXcTDGTNDmHB+mIrwQoulBWi1ebv41j6jSshjHe+fXyWm3Uvnkc4CsYHzXLpPSTFJ7guMsHQo0JzPtnkgA19Q5UNZK3zer/Y7uQzIiurRxObRI8+92D4kLRgAFVyR9Q0iTbQ2JZPejyrtBFNkPqAZO3t8EizddtHV6u9lijVkKQxZAh3ViXqMs2RplyORbirK0FPFZUkD9u67BVRc1ztvVOvU9yybhMMQDQKBiKY9tYJ9TUfAI+oXqT1fdymBmEQCe2+UbMci4JxC8fHBy8HwK1QdK3yyt+XiXUK3slXQqMmNZgMHWqIzAHApvt1631FmSFEMKsVtmZyEDOQPype4qCbOIv8AsNTAEWCk7Mgdk5+j+sCXbqrMfcQAEPw5BAKtRN0Qf8wR8HTBrL9t0ufcTjH3RSRMryC8CK8ZGmU8kcnw3jxrTYVIUAmyALOt7RTOkbRHHVQzsDXWDyvejRo1cp0aNGjQhGjRo0IRrIvWfqGt07ovcqsEZwshbB1sRoKKWWsvZJCcg8a1tga44/fWMeoEY7iRHIVs1YIVVWYKLTFSGDAtG+VL4JIuq1na91AAjCk1TqAC57yZDIk8khVtvwWQYqjvGSyikNgsS2Qvgci+NQ/UpMrThRNPLIoBjNGPIp7aEWEIa1LcjkkcWFKxoNurNmzgTJKhWNACWeTESFWGLSYKxagAoteeCTFn94sc3mklpkCoq4MbmEg4P+IqfcGWOV+QDrMY2uqjA967wRpH+VO3tIyP+VG937wAW1FlaRWJuma6yrXjqGziiuTILGYGoVaY09KtUbdmoMpJXJuMSQbPpHRlknJFNfkFvcIurBsmqoXVcj58l/6D6I2kLCT2VL80Xt8bqwockIKAFD4FDWpHpi5gIIz69cqhsVhKnpL1ykO1SBFieSJSqsDYcBu0lRQVnBui45YV5rWg9E9XxTIMgY3oEoQQaJYKeQDRKkeLBBB1E/8AwPpxDgbSEZgglRRF/wCGvo+PprwNI3o7osu7RGZZGXiOSS2U4ZuPOQMpPyTVBr5KiyUzwuAu76JvnaebWj9d9XwbZXtvckQX7MfdJzQGQF4CyO5qA1XS9T3u4/5UfsxhqLF1EhFEWrYuuBI+oAn7ffU+Hpm32UJHcwZixzYuzMSSTbH9/wDLz41X7gybpcswsRNBAaGJHBajbA/HjVrYJJBZNBVNk29M/wBLhHtNnFK8soE0jUKyM57WNG3Haea4oca+7r1UMlZdsxKfTk1AfwosA0avX2LoKQ9yqVN0pIAFX/h4H/xrluOrhCqH2AxaieRx4OKkWaNeCfnT2wRtFBBle7krjL+IEi3e1Wj57vP/AOvOqve+qNrPXvQzQkeGSqHFD6eaHmtX26gV0IARyppwBRHcBY+1XyDpG6ptlhLozSCQm04yjI8kih/nx/bQ6FjhRCGyOabBTd0feZ2Id37oHgSU138N4dT+5J8n71qf0r1CgVTu0O0ci6lIwPNcSGhf/SwDftrJHmWyMvZlXw4tRfwfgrdj/PV/0H8R5EuHdla+kSlQyj4pxdEHxkPvpXhujHkPy5C73h/7gtWnZHTJSGHNEGxx58ayHfdJM+/3Jc8KyqHAU4rQtRnYQ0QeADdnnV1P6X9pA0M0g91mYiBpIogzsWBpWxCAsBbH7fvr707o6YI+CooyCLkXJDOHs2gonFbJ7jx4ArWfNO+ZzYNpBv5KuNrYgXg3hUe+9Ne05eKSTwRi/wCYpvzd0T8myTzqFBLMZvbjYIZO09pIqglYr5xWyPJuz5Ip430FrpV3+2CsHIBAPIYEivmwPP8AH7a0Z9FGWuLRmkiPVPsWVw2fW5FrJ3xUEYIxVQJQuMWB7gUXKhbUSOB51Z9P3kjOdukJQuEAKMmJ82yspUSASFCcRYGf96KTp0Sv9GU7/SrsGUYuWAH5lrkidvg+aFNo6kTDGZAzxyBHOSsjYghbZCFVccnwpeQxPg+PnY4WyyBvf10/tasz2sYXLVPR/pR9qQ0rCyTSls2FgYqGIB4txxwQBx5OnIa/O/UPXm+lMF7hY3j9pLQuVLjuYssZYOSRiaBuxVC70L8O/wARn3RMe5MYOXa9hcjJ3Iij9QpZAGvkJzzZP1Y9mO08dt+K+edqvEdblo2jQNGpk1GjRo0IRo0aUfWXqWXbPGqUqkMzMwNUo85cqACbIahQJvXoFpM0wibuKY5uqRI+DOqtRNE1wBZ/00veqPTu2YyTydsjIQSrBXZUUkAE/wCEW3g+LINCkPrO+k3aCRyyklJii90ZjZgvcASwt0jWgaAGVZAjVb1iKVWiVmaSKNlzNs2IGUbYMpzYElnIWhRXwbvySJrxRFhZb9fuBBAzx67qvDiVwd01ZDJe0KoDNS4hFJf8vMglwTxzwL57PZS+8zysEMmMmAtY1Z2tDipUg54rwrHk8fOuMXV0Vfb3EcjROMVZgSOStuGbmMhlqx5PwKrTNsdorupUuV/SGLAUCcLTLEFQSBQquaBNDK/SyOdtZwfoPsvWO3kN6rh0H0luV3iSJiE93MyZc4lrYFT3WRaVZBu+NawTeofRNh2jVx/SfGtqGJkJNHlaeTyqj1P27KVVJEkymKOr5kkBVBxyOTyfgAniteukdE2/TVdkKxxMsahbNWgIyNmizWPFXiPnVX6gR59/DDF74/plzMkbYqpkBBLWO/sGIA/9Rv8ADqo9W9divAd67YCNIuQGcr9TY/CjihySdEMPjyF3QLnfkq/bcicGWTtjf6QxpnUeKHwvF8+fn7Hr0vp3vBSrMsa8jH9ZB8kEV5qvg34rWedOG73ZkJc9iM3igpQcAV45+B4q/OtH6XHJ/SK0dqZAHYgWwJAsUf8A20SPkmtXzN8MbQV63Kk7aZVid+5jACSzlbIAyvt4H+lDVN0fezbsylVSNiKD4cBQazBbuy8gAgDi+ddfT+zkjSVrZkxxIZeSSRyq+CoXiq58WQRVnP15oo79sZAdwYiMkj9vk1ZofbWZOQ13KaBaV/UXS32KrNHKChNZHtxJ8ZFRyv8AA4+xvSV1X1A8oqZYyQDIrIQwJU3YIFEkWCpqjRrjVz1Jm3M24EjU0sRkCFTiDB3rx+nsDr83kdeOgenXHsyJi0UoAV2somRPDj9NNf8AcD4PKYdTmgLC8cMqo6dtlDLMQSWHggk8eScua+w+POqj1YYwmaBQzNRX9QH3vx5Hz8aePWm1G3K1IRf0uqgiib4Kt5o+SB4+dZl14pmamZ2IrEi6I58k+CfFURdVp8by521eE0mj0H64MOO2kOMcwIjY8hGPFeeRZ/8At6cOk0n/AA7sgeOsVyXMoRwxxoElg/xdVesW3ELGA3wYWUg+O1+B/qPOtG9KdUfdwK8fG6hRwSFXvZCjJmcbp1tfPkjzXHdBkrXe+vrhMBthHrCdpou3VB1Db2p0z7mZHhSRDayKrL/DCx/vqkkXVh4S25SVuuqSQrIqHPBSPbpZGUgXkAxtKKrfDGr+ONJu36g00jtMxJe2tCQVCox4VVoC1TurjEE8E6aN/wBEaIli6EqbTtJtvgkEAAXyeT/B1QzdPJaRFIleQEhmRiVVRYoIDgSFY8cUnIojS/Zzd9vcwB30JHvT9a1kZDY3lwr5BedxJGHQRoSFQGSzksjR9rNEQPpChqLEjyeDQFn0PcvHuoiDIBGySBUQM5hUtJ25AN4WiW8rVmuCdM2Y3Ea1E/ZkiiIHFhwZCOQ8zj6gi1wOTioXVrsopGV4twvtkEh07pCNuiMzGNgHZSJCwoXbM30APrcLQ0Uef+V67LKLgt36D1tNzDHIrKS6qSAfBKqxq+SBmOf3GrPWLfhu6Rb3209+MBmX2QFELMWsshzZeI4zl3GwDVlbO0DXz2phET6Crhk3g30X3Ro0anT0aR/xI6oVEKRIJJlb3VUrkKVWAv7Ak8/sCDV6dn8HWd7t5feY7hAyyo1VeSKxCMCDSuQcePn9OmRttZvtCUtZtHVV8PpFGcSysQAVAMThgVekxvyEVgp5sEGvgard/tUSGSRopEKqFAUh1UdwEmArK7dWpiUK8EjHVv1uVYxH7IZSVdfbHZwXGZ+nluwhrKkk8WTzD3/TSsbAOpcpIqhJKepAhZSoVbW7JIHnz54c5nYLB8oweiTJovbmLOiyJ7ntl0t1ZgijvY9oWSyxVTkOVtRiQ1+mgWYWSaFc+eNLke3KIyyRFGpGbAjFSLBwKiu85K9cL7agEt4n+mOrCHeJCxb25lGBazi1ngsbJs8cn7ffXkfkbZ6laulcGmyPdfRbJ0wgKNS97vEijeVyFSNSzE/AUWf9BpK656rO2GKKrMBZBYCr+kclQOASWJAUDwx40u9U9TSbjKNn7GBU+w4JccZx42+JN45A1fINg6Ngc6gqZNaxhoZTT6Yikg2u4mmNtIfcsqA3Ma4hufK1ib5u9JG36QZEEr5/mPxxwS3cWH9qHPzf250H1NjF0wiINiFVeQQxFgWQ3dZ8m+fvrOdn1AqUNnCPFeT8glv45P3+3xrQ0EZbGSO6cBQATv8Ahp0cBZNxZ/MOKx/pVFJxXn+Sf7386udpsX28jhKEMrlljZh2Em3K0AQD/h5HnkeD89PCIxFIWsMgJjB5Un5B4J//AINT9u8hC+4gyNguAfHxa+VvwRyNQyuJeSVQ3hKsv4jOd423jSJkRo1aUFiAXu1/cigL4onxqt6k8kkiPNJIUDF2UG8QgWu0kUGLAUB5/nTBtPRka++RXuyyCSnYMuSilHChsar9xqdufTYJZrSmCqUIyF3Z/nz4/fyNY+tY8vOz9v4VMe2s8rMupwDlozIQRRo01EUVLXzx5/cnXn05upUDxKCYpsclJDAGhbEAftYHngDnTRv+hhK9xgicgHggc+KHitSvT0kEbSyiNhEMVDsn1YqAKFHyciSTwK/fWdDu34NLmVtZKndO9DRSK8kvc0n0D4ioUQKPdke4n5v++kLr34Vf0+5iMciSvIS2Ei4R9vJJ82MiihfJLfvYsPVX4pyIp/p5UKghG9nFigbiwSCLHx/A++ljqvrSArEymed1N5bil+kcUqOfLBWN2CV/nX0OmzkfBJwqb1dsVgiWP3BJK7FnKikXk0FB7hxRo+OONevw03VbswsWC7iNkJVirXVimHINXyNLLztISWJJJvn/AOdWnpw4bzbMP/VQftzxWqXt6oWrdFAhWXaClG3lYIuRZvak74zZ5I7mUH/p1MZdK/qzebnbbzayzAMih48omZpJo7LFmQAY4AgkfJ+T8WPWvV0MG2MqMkpIGCK3Jv7jyoAsmwKquDq98ZoEdUphVP6t3Sx4pTO7hsUWrofJJ4A+PvfxpTfaypBI8iL+eyqMrxXhmQAqRbN7boCSQBY4vQ/qB55nklJTcBUECoCEAsl0bJgVsNeRJHaQeDY4brdzhQwibs9xX4b2wBYDKwarBLEFTxR+DWqGR+C2yPj67LlxLiunQQCyuxMQ2rqBMpIYkMMio4GSxgueASsf3N6e2mO5cyNutvGkT8+00jtKZVX3aACyTIcI1GGPki/kqMHVRJmIyZJJGQOoCo83uyAsHLiss/lQSpa1JBOLNt/eIG8eJamMjLFJkUSo2VlCqccuSq5AELF8ngOLTf8An/R2UUx6nC6epOlPtVQwOyIqFqQ/oWT3I8C5JjcMZe5eSXBAouq636Q6mZ9pG7fV3KecvpcqCSQDZAB8Dz4Gs46zEW2/tCAzKzFlJYu8YEaKtFqR+JKble1jRYgnTh+FuzePYjNStsaJUqzrQqRsgCS3mzzVD41m6xoMVnm11onuJzlON6NfNGshay47yTFGI8gGv5+P9dZ90rqE24mcZIXDYS5Up4xZlUGwVFVgQDTnuNXrRpIwwIIsEURrJN8P6XcOuAOIy7B/y0VyjPdDEYuee6u4EiwQ6MhY/tEOtp6dlcbzdN2yB0xjwPc4AQ5DFu4USVYjt8/fg2v9Rklmddx/5TNxEI2aQFY3LkYm1UxuMiCefAYjuvuo9ZhvJh7hUm0DADFeS5Re8AkEgkdtc/pJpeqbQQoJ9xGFdJKkYO7ouZydCSAEHNhltrC2SGNPkN8LHr5/XP8AaU+tdMkRMtrI7BFYgtIJEKkBgORjkyBWocHAmybC+16e7c7i3gJTIUmaA3lRZKAUnLhRwpBI4Oou327mQRs6sdy3u596oGIAypQcXVjldAEeDRx1e9Kgk300nuyyIgcqQlAk2cgTbAGzf3FgCvJmbnm/+K2NrneQZPTv657Lp6L9Czbkxbicqu2FssYJJksnyD9KmlPJaxwODYvvXPpdIYf6naR+28RXOJO2ORA1nJV4tT3ZDmgR9q0Lo+zRIkjRQFRQqgfAHA0bza1ruOhhah0wDC2lUgTTbFhKySll4kjWg6OnkLkaPJ+eaGsreAxinK442aNDk/fjuqv4GP340f05JJE+52oBCR20JOIBDsXUKq+AMip/9o8a9dX3+23O3YMUjYBQwYA458XVc1+1ULPxq7SzFltqxaY0W0Xyk30j1eY72IKyqzWDnyDQ7gRfNlfj9vtp36/652+3QYENbBTiCK5snmvvxzzf7ay3qHTHR8fyi7d0e4Vu1m5qnsA3jXdXIPjULedD3kmQkAAjNd7RgqQudk/VIcLoLdgEAkg6dPC17g4ldtd0W0RTpukUqUDXkiPyuS01qQbxIceD9vFG6v1L7zRmnCsSrcWEzTxfngjgm/KjSf07qEm19hZGHtN3RzA8ENySKoqb/S1EePjVzv8A1EHSRcijAClkIs19Xkg3XPAPzxrKm0+4beieFZSMsmyWWQWw4dQbrkC/tY/2vWF9Z6luJ5SzTuFJwW3xUKpBApTiAAR/9GmeH1iIpMWJAdu4q3Bv/EpsVRvxfH+d/D6f6dHuYl3MzIyt7wUkCBcgTQOTAElT2jG+DyABqHSxO073bmnjlD3buVlPRy6Oy2qZIwIk4BDDtNVZ+CKGrKXpAaS0IxbkU4K8g3yar+WA4v8Avrvrb09tNztZNzA8ETLSLLmTGyg44kBTiSKHAvj7azDp3RXlxRPzMSeB4UfJZqPyK5Pm6HOtSMhw3BKIzak9F9GieOSQyAYA4KtPkQ1G6NKKs39v9YfTunMu928bcMJE4/vfx404bfYTbSGZckKsPpxzC5UO1TXN0Oft4Gqf010wpufdJsbdHkJIHkCl/k2T510XNdgFdNyQE0+vNsku4SMSSmQRklASyRl8cWIWN2VWVcSBWRcAHltVEXoiUYn+n24BLMzKY2DFmtcWotHEK8C3HgHkkPvoNY9y+43lcPUARlo/lAGQsD5JkNcjgIKAvVj1eQWdWt1TgBGOiR4Zu1nHqfoCNtTEAoI5D1+u7Lffk3f7HSj0LeFmiU4mYkRhJDQZjajOzYBFWfn45PD36mnpCPnWedSjbDIY9jIe4Egk3inA8t3HkjhGN8aI37iQ4X6+S9e3CndM6irSqsxieIoCWfIe7hSojsLMeK4GgSRiCcjxq933VDPJCuUm2jiJJAkYuHDlAytjXF4+D9JXIcaoPT5T3GdwkausrTpIwEcsLPSxkxjGJ+1yLxBZEryNNmy6rFErmeTbmWVzSjLGc4BopGIAwHvIzWKwMjA/fVodQwL9/r49VnygB19VcepBNETIlTj3I/cg4DstmRUAOWYNMcSCyjGjQJGkenN28u3SSQUz2wHyFJtLIABbEiyvF3VjnWRementvepRlUMW1c/1BAOYmKdrZWTQzbHEj/HWNkDb1WtZOuIAaysqnRRlou/X4X3Ro0azVoI0u+s4R7IY32cjFbf4yoniscrU8MONMWvEsQYEMLB+NdNNG0mePxYyzusi2W4Kq8SyiaRziVJxb2+3LJQzcqq0uePAb9VjUZ9xMrTK8jNAxcogQtaXRDXazLRkAskZKWJFUGX196c9sPPCvdKPaYCgD7khZi7VaqBfNmiQeKJ1nr2E7hIApeWMfWPbZz7ithYUEFaHBbIVQ13uoL52WJ8bi3r6yvfUN5+YrRyZNuADT5OyxYkGzF3HiwVUcfUAQNeen9YmSN/6cRuyfQbppAFBZgvJc2c/i75HlRzURxRxxLG7OLjkRiMcnS48DQKjKQ8ITkA31BRcWLaTe+xHutGACoYAMReLNSUWIYEGitELf+EqJcDYK7ZTRbft1/xPf4Rert7upnSf8yFUJ9zECntaW1ABsEmuSK1qcyAjnSB6L60zobKHF2UMhtWCsRY55BA/304vKSL0xkZFZW3C62ApW6z1E7XqEDKhJkRkNBiZO9e1e3EMFBbyPHIo3qn9U7ExyGReYp7+oXifDKQeVPnxRH7edMXquciDJfriZZEFE5FOSlKCe9SyeD9Xg6tNuI97tAHwLSxjIKQ1NVEj70x/21RBqPAlo8H1/Cc6Hc3eFjzKV7Vw9skXfKN9/P0k+R4PBrkEav8AYjasiBkeOXARMFOQ9puMiHBNqLNDngcjUDrnp+XbMVccE4gg8MPI8ci/PPyp1xm3KeXSlZPqUgMb4qiSD+4+w4HNa3ZWCRttOPckNJHKnx+k2QPDFJE8XDSyyZRwOwv21VxdMACSV7R4N3pe6p0mRpwyyiYhxku3mUlfpy7mJr6iAeQMSTr3C8TSqxZ5BGxaON2OKdxoAK5U8V29p7eAw1ZyGNgB/Tx7eIxN3BpDM5YArQQhhfxYIOPnjiF0bmnOU0OVbsfQe536vKyey0bNGFcCzjz4ReCBQuu486X9j6L3Vv8A8FK6qbYuCmQBBxGQ5J8Ulk8/F61bpbSyxQiaTcQqgxLrP3SGuwm2N4gnIWCW+BWuPTukzzsV/rHUrJeAiBsWGXGx4sfqNn5/ZNkXa9KoegpuNss6rsUXbvIKG4IdkN4lvbXuNW328HxR02dK6VJUZpcwZLeMBI2s0lKOAtkkgecRzZJ1Ob03IuTy7t1TFr/LVayJyJNsRSGuRXz/ABy9U+qG2qD+mwdT2ihkS3acrHFY/wCZP7allLXDHVecKN6p6YioXdsEQZMa5ZgPJ/nmvJP+WkyBHTamP2fcn3+PJ/8ALjZgifUPqYsarkck8DVjsDP1OQSbxwu2gOR8InkUv7/Fk+P76YfT/ptX6pI4sLtCS5BoSTOLW47xqON6BAHx9teMDR5j0TtOCXb+gz+E2dN6BHtoVjiFAD55YmgLJHk0AL/YarOoxVemmUcazj1v6xg20ntSMcyLpVLUPgmvF1rlkp5JXIjdI6mjKU/Vm4F0TQ+TpD63t5HLEsqBBRja+FDKFPA5yZrFeOeb1ddc6lchcsWW1KYNiBzZJoGyBjX/ALifNVUbg5AsMTE7KFHHuKvetLjZVPq4/jjk6tjl8Oweqtd7PtoJPm/j7/NRoI3SmK854e3ixRewsrBhkWGXcQLBC3yK1dyCJ3RAUydGqWUWxZCJYiMSZEcphHVsO80SBw6fhh6Ah3Uf9ZMDiZA0VdjflZK+VfDEgkLQ7OKBI0/br8Ntm8qzRxiFwbPtquLAimBVlKjK+SACQAPGnHWMYdl2FkGJ13WUg+iekbxeoQyGOWJc5WKggxrE4UY8msDivKs30g8nW0jXmGEKoAFBQAAPgDga96zJ5/GddJ8bNg5Ro0aNTpqNGjRoQo+92iyoUdVYH4bkazT1H6B3C+5LCI5Se7uxDAyECQoTQjKm35sH9iOdT1n34jeoN5C3t7UNZUEBF7jVsxyojxG648Hm+b4C/aEl+jZqXC+Vn/qaNopkhDG0zd41UqACtAgqaelZ6HkMW83qo/8AGkRwfc3EjKyLUYWNCqjHkuOT7Y4/lvB8yN1B7xWWSWRnVib9wtIpVW7iBftsQEY8EEo2oW66Q4VSKBkXNPckXktXudrHuONMD2n+aACTMS66VLfY8AaAScfynToHVwsg+sXXDiiDX7ACvHxrSNnuwyivB1guweQC4ysi2gVlWhHYpQ6qSV7UuvvfJ5q/6V673m2ZVkhXcRt8p2sP24sXX3Av76rbM0gH6r06PZ5WcdO6uvWvqotLJD+YkaBluP65HvEILjYnIhwFWrqya4152u+6jsBJMNpJi6gM7e3KwpgEYrGczihCkcDsHA8BWbdz73qe2cRmIyzLInnH20KljkaD17eXbYJY1++85aQ2PxSXWqXzeC0RgAjqqiBtv1GEL70csichlXB1P/UjGwfuvj+NLPU/Qk0VsFWVAb7SeBZ8J5+3AsfsfGmzqvTYpxThlYKVWWM4SKD5CsPg/Y2P218jE8SALhMqqBzauQABTKAQTX6lr+NWx6mbTCuQojGyU2MFZnL0+J/y8GDcjtAJ/ewFyPj5++rfaellYIgmmUn6RIKx8kYWbShf7G/82I9DjlJMUjbeQNgykjK6yo33Djng+PFjXeb0fMV/5zBqq1dwCOKtS1X58V5/m9D9ZFILa6kgxvaaIX2PpUEEXt5wsfjIZHg3fLWf+2RqtcF3wVgsmKg45PHakgD5IJd6NAC6+/21Dk9G7sH/AJzsD5HusBY8E/B/01M2PQjtVaXcHbooH18lueKtjzfwB81pJEYFl9r0biaATBuOrIU4VXUj58EfwRqlPpVdw4fH246HA48eMQKFV8kahf8A59tM8ESWZiAYgkbsWNWRWNAjz/H8aNl1bf74yrCiwxjECWUMjcqpYKqnKw1jyBX2OpTjAHzKsGkeMvx8VH9dzwbeD+kjWRJPy3iwxolX8mz8Hk5Cia86nfhLtf8AgzuXdnl3Tu7k15DFQKAA+P8At8aoeq/h5uEHazzqpR2JxZ3xrMAPxZuTGwTyQSQRpRTru+20Ri2kzxoCSY2wkdCQC1UGZASScSBjyCSedNcwOjphtavgNfAGQm+p9dFunUd+EGsb9f8ATF3Evuq2L40eLBA8fPB+NVM3qzf7iFPcnUKXK5RgLI1KrW1cKKcAV5IP76hz/wBQyjOQmPLH3KJbmzXatk4qTxz23pYgDm5FhT6fTTQvD2uAOfoqvqOwLpXtuVjCqzj6OMRdn4t1v47hr2No3tlkKGNY0d48lUMT+XwofKQAg3d/USAA3P3clJGqNZZSjcuWJDIMTRI5K4gMR5BLWPgdt70UEj21jxCUqochmVGRYMMl5s8ihkB86722cDC0nNLzuoL1suoSRj8uUoEaqHgiwJFQY4A43eRAN/Ov0b6e6qNxt45QMc1Bwu8fgeP48/Ovzn7J90rIlspEDBVd5CVsuV7qZrtW5ruFft+gfRfTjFtIw8aRuwyZUXHluRYF0aoEWa0ucDbZ5UOva3YD1tXujRo1IshGjRo0IRo0aNCF8Y8cawzrabmTdqN0rMysy05ZEZSpsIz13AYntKg5fHN7pqm9X9KG42cqEAnEslmqdO5TZIA5Hzx99cPbYToZNhWQen+nOzNJIzuVTFAAMh3Y2rikftAsE5GhfjXLfwA5RPjKwyVneNTIbSu0rTBibKh8hZFEVxY9G6bhAqSPUYR1aI4qQxbIn7kDkrRNWaOja7Qx7kMrMYWUgP2td3yAtsSaFt9yTQ4ARWFobslK272LbZi0zKFV1EdRcsAHZQRanyy8A/zdXqBvZ5ZWEbwyRIv1lCSQSxAJtfHBAA+5JPxpj3u2PvyvG0OKKXI/U/0NbWWDBA+dim4r5GqbqyMGVURHjkBAwiY/TZsEgtRBUsAeRfGvQ9zRtHC6LWk31U6PZLFuNqkLOs/uqxsgBcDTkgVRxyBUD9FHW4x7xcSSQFHJJNAD9yfGvz5BOSI5rdXikKtllwpIJFsc6RSRbcc+fFzuu9Xl3aLEhtI2JYM2FtwAKcjKuT9tObIGNJHPZTu05me0E47rfIY0cBlIZTyCDYP8Eede32v20gfhju1220WF5FLuzSBQwYAGhQrj9N8cXen7bbwH51Q2RxbZWdLGI3loyO64bj05HIwd0/MAIWRSVdbBBog8Gjpd6n1HcbJ2BmaVXAVc1FhyGxoKRldKDyOTdVendZRpY9c7V2SNowCUY3YyFEUcvNArkuQHGQ8Ak6g1TDtL24Kr0z7cGvyPeqCLrm+3cipt443/AKf62ckRElaxe/Ljz22AfPwdNcXpn3V/4yR5ma8kBKQ+eAEU+BQqydKv4ceqEjc7F1KsWkkjfjFwxL15PxdEEilPihei+6Nc6ZgcwOJJTdU90b9rRt+HK47fpkSY4RouPC0oFX5r7eNSa1X73r0MRUSSIhfhQzAE/wAXqLvuuqvzqwZNDoonB3Luqsdxuwukv1N6jSNXYVdWT48D51F6t6nvgHSb1Teo1l2sAdw5JrkHgC/hv8j9tUxxnlextLjgEpX6bsWljDOFDNIXFfIJDYkjkKTfA4vn4GjpavMpEg7vcdUPuBY1ZgEHxj8En7ivtqRs+o4RAqzDPIxWiEYKpssSeTlS0BdAn7XK6btmYJPGGQMEjJMfYCBiJMULZEmMjirZ+fOq2i19HE07ubFfb+VD6d6bkkQqWYl0M1CM2E9teRVEg5hQAKosea0zdW6Wm5njkQGiJWaNJPcDYopZiM2EceYNnj4FX4gbLZyEbdWgjjav8YEsheqAZ2NCq7Bin1iwdMLdIjkaRxEsL3iwjlAiFsisQyjLLM39jkddNZS621z6/n1wqGXamMxP/wANwyGVouOcnUfmoSoTlCVGJK+AKJ1u/SplaGMpwuIoViKArgHkDjxrG/SnTI93ugEkjdiCZEkZ3DrtzAqMQwDLkGZx8VQHGQO07ParGiogpVFAWT/qeTqPUOBA7rL172kAXldtGjRqVZaNGjRoQjRo0aEI14ljyBHIsVx++vejQhZh1n0fDs0WVvJlcGmYhgyuwoYkxkAADEjmrahzB9tpkDMknkgE5I+VDEgm3A8+fmiDR40X1L6fXdRAEd6m1YUCPgiyDVqSP8tZFu+mbjYWJVbsQtd+ACDxjgr/AALLFrX4sEIcNqvidvGTldeqbKONJXZaHYsceQCERgZLkQRhRbgjyTz4qL1npKMAWlEbs0drHGmLlsTfDKKpvORbGvvR9bnq7n2y9FyU7I6nViEyU8NkgzxJXgkD6iAdRuqbOK2dkT8ko6FQSxDlQQUIC12GuCKKA1Z0sp4BwqTqm0FSkHm0kMIWgC3cQQVFgLYIvg399Quo7V6ZlMdsSbDJ5AGSqIxjfcSKY9o+DqRvFWRgVZaU0mYwmBtRXnvPbVBuMiB4B123kzMx3LBMqUqFTHIBgWVlZOSA1eTeIB+deBN96kdC20rSLjZnBBwwPugL5FlgCpDqKY1zxyNPey61IgUOwDMPpBPkKGIBI7qBHjnkXV6V/TfTWSEbliLlAWIY/m4R9ppEceSFFgg83z51w3JKRCONcJJJABbe4KB5puaxZeDlTU3FgjSTqnxOLWrr9IycWVosfrEKaYkH7EUdceq/iVHCtANLJx2IDfPiyeBf9z+2kmPqpkCRjAswUlpH4Ck4ksSRTAlTScYkdo5Yy9uFA/5iAyORaluDjeDMRya+nGwfFk+aDrGvDQME8k8BSjQ+GSX5HQDkqFG1zZ2U3BZpU9uQKseZkyBFFiQqha4ABN+Rps6X6zlXOOZ/dZCMZAuJdSoskDjg1447gPjSlFFJJu2xBVOELvExcsqgY0SMeVPkgCmJrXXqO7iaTOdPbPgGIk0wbHEu3a3lzajtwNH5MUcohdg37uivlhMwoisfMH7Lt6rhl3UyOLAZCtvwqhLYkn7c/wCY/jUr/wAZzKRq7MfBIAJY0Ard10K7zw3F8qRqs6i9N3uxCJaTKGxFyUPco8goAxJCscQBZJvi3TokdXei7stgEmlCZAuhC5ZhQ45Fh65N0l8hLi5uAVQGB0TGSZ24GFF9TdRZWVOSPB9lhyVK+4bokJQero8g2QDpWl3ciu6GTtNNRckHHJfK1z3OPsbP92rfdPWd3WMjIihEpJLFaQmrWmFtIFPIo3Ys6qt/6e3CR5NEAJEcoTyqqmWdcEFmOWIvIG+Bd6+hgk3xCjx/anlZs/bx+Oyl9F6ahMbyYmGORM2lI9wxCN/hTwo9pqFk/RwfBuNs0qYgDO41UM6kR2wIUFjwPbbtVrABjY13WKbZbNlIKe37rD28Kpu6Jg4bk42oIJY/V8AAnVzsfUu1kjUSRJCjLRDWyIF5jFKASrFpHYeWOIJrV7aCY3yjHZWO2glkjB3JI/LXBQK9yJEaVgQUF05Fk/vzwDr31vrESxzrkfdzDk0PbencECNT91PdRsMp7QVqul6x7m3LqYmlTEiONMwqAFaJe7LM6nEXWJ8nTx0n0bFvYg8jbm0cd8lp7nEZc4soZcsMeDwQSPNa7fIGi7Xkkoj8z+PcoX4WenLdtxIpXE8K6FWydVK1ag4qmI8mzzxxepajbDp8cKBI1CqPgfx5P3P76k6zZH7zawZ5jK8uRo0aNLSEaNGjQhGjRo0IRo0aNCEa8SwK1ZAGiCL+45B170aEJe9S+lBuVbFikjYjOzwFvgCjwb5H+oPOqJfwlhBLZvb1mCxIYY1R8XiaZDQIrm9P2jXOwJjZXtwCsVn/AAw3can6HbKNcyxOdFgGyLB4gAVHB1fej/w1mhnTcTOq4/8AkhFFY0FOSMwNoBfzfz99M0a5EYBtMOoeRSq+u9HXcQsjKGNHEEkDIcreJBHP2I1jn/hTl2Rlj9tTZkWNlYsLfyxFITkuag8L9qJ2nrYcwOI/qIq7IIB4JBHIIHINHWW7TYSQqwJLUGYxxRAUg5X6iqqH7e8AMBQNVWs7WgbhQV+geWtOfkvsPR80TuKNIXVlkXJgoNOsKsmQLkljSgCxfPOvPT+hBT7geX8lG/KOIITwFIVrEnahApabuB1d+nIllgTNVMqIytjk5KeKB4UGx9LXRF1evO2injKmNGKOQpUpixp2x+4UABSTx9QP31DWAqTK63Nv1lUfTNnfuQojsUNyMCkxVZeXpBSMQQoqjRpjeIGo219Mnh9pGbnVMA5GFEg2CbkVCLBZqJquRpr3cHvOWQKuFNwxVTTAYkleSVumFGyf219eIxGJo79t0VCJGKorZkE5rbDvYKB/1H4JI9A9egjxz057ev4S5uNosYkSMQhmch1YFl5sf8v6hi2RBI7lqtVe0nlMCxmzEJAQyVCWkeiQrGww4sUciCx+NMY2Cxu0ltnJTe8zK0LuoKqoQigBgTTDtIT6RQ1V7To8ryC1eWwwzxWSMsAFIUrSrQBNvwcwKFsTzRvCcx4rKuvRU/8AxnEObvGrGXFSFUix+YCcbJ4B5NEG6B1pO52odGRgCrAqQeQQRR/31Sel/TI22TElmYAZEi6+xAAFjx80AAONMOtnSRmOPKxNXKHyW1YYPw03CmdcCwCsi+4LRFUqyFGDKAXt/pViObFsdRfS/S33m5G3kFRysDM0aBMfbRnCKa7bLqSfNjigBrfK1wg6fGhtERSfJVQD/oNaQmxwmDWnaRSg9M9K7WBSIoI1vk9oJJ58lrJ+ph/fVpHEFAVQAAKAHAAHgADxr1o0kknlROcXclGjRo14uUaNGjQhGjRo0IRo0aNCEaNGjQhGjRo0IRo0aNCEaNGjQhB0g9Y9LTybousam3BEmbLwAD3YkcWFFAE0CLHB0/aK0mWFstWnRTOiJLVnW/6FuYpGLDLbyDFkhqlUDtYB1tDwSRkR8XqwPVMpMQzlYvrkIJpqa8gpC8BW5OVmuCK06Fb86hbbo8cbFkBGXJA+mzxdeLrjUh0ZB8hwn/qQ4eYZSzJ1NB7vuBh7RHFg5FTzw9eAygtx9VA8DVb1LrAklWLGMhm8lmKkhrwCry7EgV3A2p4xstfT+g4mN2eDklgflnLIFeOa+zX5OrPpvpuKE2oNggjwKIFfpAvj5Nk6S3TSuPmGEzxomixZKUV9LSyoI5QzrJIfdLkZAAqVSrZTWA55H8+Q9bHp6RLiiqv3oAX/ADiB9z/nqTWjV8OnbFlSyzukFFGjRo1QkI0aNGhCNGjRoQjRo0aEI0aNGhCNGjRoQjRo0aEI0aNGhCNGjRoQjRo0aEI0aNGhCNGjRoQjRo0aEI0aNGhCNGjRoQjRo0aEI0aNGhCNGjRoQjRo0aEI0aNGhCNGjRoQv//Z"/>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Metin kutusu 5"/>
          <p:cNvSpPr txBox="1"/>
          <p:nvPr/>
        </p:nvSpPr>
        <p:spPr>
          <a:xfrm>
            <a:off x="1008406" y="4868816"/>
            <a:ext cx="2627490" cy="498571"/>
          </a:xfrm>
          <a:prstGeom prst="rect">
            <a:avLst/>
          </a:prstGeom>
          <a:solidFill>
            <a:schemeClr val="bg1"/>
          </a:solidFill>
        </p:spPr>
        <p:txBody>
          <a:bodyPr wrap="square" rtlCol="0">
            <a:spAutoFit/>
          </a:bodyPr>
          <a:lstStyle/>
          <a:p>
            <a:endParaRPr lang="tr-TR" dirty="0"/>
          </a:p>
        </p:txBody>
      </p:sp>
      <p:graphicFrame>
        <p:nvGraphicFramePr>
          <p:cNvPr id="10" name="İçerik Yer Tutucusu 3"/>
          <p:cNvGraphicFramePr>
            <a:graphicFrameLocks/>
          </p:cNvGraphicFramePr>
          <p:nvPr>
            <p:extLst>
              <p:ext uri="{D42A27DB-BD31-4B8C-83A1-F6EECF244321}">
                <p14:modId xmlns:p14="http://schemas.microsoft.com/office/powerpoint/2010/main" val="92997535"/>
              </p:ext>
            </p:extLst>
          </p:nvPr>
        </p:nvGraphicFramePr>
        <p:xfrm>
          <a:off x="-1260648" y="116632"/>
          <a:ext cx="11089232" cy="57027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1" name="Picture 3" descr="C:\Users\SIM\AppData\Local\Temp\Rar$DIa0.607\logo_ING.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2441478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graphicEl>
                                              <a:dgm id="{1A3FA00B-3D7A-42BA-912D-CADBCCDDC786}"/>
                                            </p:graphicEl>
                                          </p:spTgt>
                                        </p:tgtEl>
                                        <p:attrNameLst>
                                          <p:attrName>style.visibility</p:attrName>
                                        </p:attrNameLst>
                                      </p:cBhvr>
                                      <p:to>
                                        <p:strVal val="visible"/>
                                      </p:to>
                                    </p:set>
                                    <p:animEffect transition="in" filter="fade">
                                      <p:cBhvr>
                                        <p:cTn id="7" dur="2000"/>
                                        <p:tgtEl>
                                          <p:spTgt spid="10">
                                            <p:graphicEl>
                                              <a:dgm id="{1A3FA00B-3D7A-42BA-912D-CADBCCDDC786}"/>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graphicEl>
                                              <a:dgm id="{5D7C723E-E2BA-43E9-AA2B-CE69D36BA3FD}"/>
                                            </p:graphicEl>
                                          </p:spTgt>
                                        </p:tgtEl>
                                        <p:attrNameLst>
                                          <p:attrName>style.visibility</p:attrName>
                                        </p:attrNameLst>
                                      </p:cBhvr>
                                      <p:to>
                                        <p:strVal val="visible"/>
                                      </p:to>
                                    </p:set>
                                    <p:animEffect transition="in" filter="fade">
                                      <p:cBhvr>
                                        <p:cTn id="12" dur="2000"/>
                                        <p:tgtEl>
                                          <p:spTgt spid="10">
                                            <p:graphicEl>
                                              <a:dgm id="{5D7C723E-E2BA-43E9-AA2B-CE69D36BA3FD}"/>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graphicEl>
                                              <a:dgm id="{308043B8-AFF5-49AC-B82D-4FF303CCBA90}"/>
                                            </p:graphicEl>
                                          </p:spTgt>
                                        </p:tgtEl>
                                        <p:attrNameLst>
                                          <p:attrName>style.visibility</p:attrName>
                                        </p:attrNameLst>
                                      </p:cBhvr>
                                      <p:to>
                                        <p:strVal val="visible"/>
                                      </p:to>
                                    </p:set>
                                    <p:animEffect transition="in" filter="fade">
                                      <p:cBhvr>
                                        <p:cTn id="15" dur="2000"/>
                                        <p:tgtEl>
                                          <p:spTgt spid="10">
                                            <p:graphicEl>
                                              <a:dgm id="{308043B8-AFF5-49AC-B82D-4FF303CCBA90}"/>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graphicEl>
                                              <a:dgm id="{FA8A5A7B-3D99-496E-A87B-C767DC452C4D}"/>
                                            </p:graphicEl>
                                          </p:spTgt>
                                        </p:tgtEl>
                                        <p:attrNameLst>
                                          <p:attrName>style.visibility</p:attrName>
                                        </p:attrNameLst>
                                      </p:cBhvr>
                                      <p:to>
                                        <p:strVal val="visible"/>
                                      </p:to>
                                    </p:set>
                                    <p:animEffect transition="in" filter="fade">
                                      <p:cBhvr>
                                        <p:cTn id="20" dur="2000"/>
                                        <p:tgtEl>
                                          <p:spTgt spid="10">
                                            <p:graphicEl>
                                              <a:dgm id="{FA8A5A7B-3D99-496E-A87B-C767DC452C4D}"/>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0">
                                            <p:graphicEl>
                                              <a:dgm id="{051369CB-6BDC-44AA-8C11-432F73B05B7B}"/>
                                            </p:graphicEl>
                                          </p:spTgt>
                                        </p:tgtEl>
                                        <p:attrNameLst>
                                          <p:attrName>style.visibility</p:attrName>
                                        </p:attrNameLst>
                                      </p:cBhvr>
                                      <p:to>
                                        <p:strVal val="visible"/>
                                      </p:to>
                                    </p:set>
                                    <p:animEffect transition="in" filter="fade">
                                      <p:cBhvr>
                                        <p:cTn id="23" dur="2000"/>
                                        <p:tgtEl>
                                          <p:spTgt spid="10">
                                            <p:graphicEl>
                                              <a:dgm id="{051369CB-6BDC-44AA-8C11-432F73B05B7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graphicEl>
                                              <a:dgm id="{E445E66D-BE5E-46D6-B6AC-9C4FBFABF7CD}"/>
                                            </p:graphicEl>
                                          </p:spTgt>
                                        </p:tgtEl>
                                        <p:attrNameLst>
                                          <p:attrName>style.visibility</p:attrName>
                                        </p:attrNameLst>
                                      </p:cBhvr>
                                      <p:to>
                                        <p:strVal val="visible"/>
                                      </p:to>
                                    </p:set>
                                    <p:animEffect transition="in" filter="fade">
                                      <p:cBhvr>
                                        <p:cTn id="28" dur="2000"/>
                                        <p:tgtEl>
                                          <p:spTgt spid="10">
                                            <p:graphicEl>
                                              <a:dgm id="{E445E66D-BE5E-46D6-B6AC-9C4FBFABF7CD}"/>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0">
                                            <p:graphicEl>
                                              <a:dgm id="{37D6A01E-6BE5-458C-9320-B514CFDE00BC}"/>
                                            </p:graphicEl>
                                          </p:spTgt>
                                        </p:tgtEl>
                                        <p:attrNameLst>
                                          <p:attrName>style.visibility</p:attrName>
                                        </p:attrNameLst>
                                      </p:cBhvr>
                                      <p:to>
                                        <p:strVal val="visible"/>
                                      </p:to>
                                    </p:set>
                                    <p:animEffect transition="in" filter="fade">
                                      <p:cBhvr>
                                        <p:cTn id="31" dur="2000"/>
                                        <p:tgtEl>
                                          <p:spTgt spid="10">
                                            <p:graphicEl>
                                              <a:dgm id="{37D6A01E-6BE5-458C-9320-B514CFDE00BC}"/>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0">
                                            <p:graphicEl>
                                              <a:dgm id="{CA0133FC-A695-4827-8F0F-6CB8515B7E48}"/>
                                            </p:graphicEl>
                                          </p:spTgt>
                                        </p:tgtEl>
                                        <p:attrNameLst>
                                          <p:attrName>style.visibility</p:attrName>
                                        </p:attrNameLst>
                                      </p:cBhvr>
                                      <p:to>
                                        <p:strVal val="visible"/>
                                      </p:to>
                                    </p:set>
                                    <p:animEffect transition="in" filter="fade">
                                      <p:cBhvr>
                                        <p:cTn id="36" dur="2000"/>
                                        <p:tgtEl>
                                          <p:spTgt spid="10">
                                            <p:graphicEl>
                                              <a:dgm id="{CA0133FC-A695-4827-8F0F-6CB8515B7E48}"/>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0">
                                            <p:graphicEl>
                                              <a:dgm id="{3677B8F5-650B-45F3-A75A-AB902B95AC6B}"/>
                                            </p:graphicEl>
                                          </p:spTgt>
                                        </p:tgtEl>
                                        <p:attrNameLst>
                                          <p:attrName>style.visibility</p:attrName>
                                        </p:attrNameLst>
                                      </p:cBhvr>
                                      <p:to>
                                        <p:strVal val="visible"/>
                                      </p:to>
                                    </p:set>
                                    <p:animEffect transition="in" filter="fade">
                                      <p:cBhvr>
                                        <p:cTn id="39" dur="2000"/>
                                        <p:tgtEl>
                                          <p:spTgt spid="10">
                                            <p:graphicEl>
                                              <a:dgm id="{3677B8F5-650B-45F3-A75A-AB902B95AC6B}"/>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0">
                                            <p:graphicEl>
                                              <a:dgm id="{1A205469-B1C1-420A-BC6B-5A74E9E49D61}"/>
                                            </p:graphicEl>
                                          </p:spTgt>
                                        </p:tgtEl>
                                        <p:attrNameLst>
                                          <p:attrName>style.visibility</p:attrName>
                                        </p:attrNameLst>
                                      </p:cBhvr>
                                      <p:to>
                                        <p:strVal val="visible"/>
                                      </p:to>
                                    </p:set>
                                    <p:animEffect transition="in" filter="fade">
                                      <p:cBhvr>
                                        <p:cTn id="44" dur="2000"/>
                                        <p:tgtEl>
                                          <p:spTgt spid="10">
                                            <p:graphicEl>
                                              <a:dgm id="{1A205469-B1C1-420A-BC6B-5A74E9E49D61}"/>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0">
                                            <p:graphicEl>
                                              <a:dgm id="{FE9AE044-73CE-4748-B7D8-B1F59B3466F8}"/>
                                            </p:graphicEl>
                                          </p:spTgt>
                                        </p:tgtEl>
                                        <p:attrNameLst>
                                          <p:attrName>style.visibility</p:attrName>
                                        </p:attrNameLst>
                                      </p:cBhvr>
                                      <p:to>
                                        <p:strVal val="visible"/>
                                      </p:to>
                                    </p:set>
                                    <p:animEffect transition="in" filter="fade">
                                      <p:cBhvr>
                                        <p:cTn id="47" dur="2000"/>
                                        <p:tgtEl>
                                          <p:spTgt spid="10">
                                            <p:graphicEl>
                                              <a:dgm id="{FE9AE044-73CE-4748-B7D8-B1F59B3466F8}"/>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0">
                                            <p:graphicEl>
                                              <a:dgm id="{2DF8508D-0617-4544-B374-7D29A28BCE2A}"/>
                                            </p:graphicEl>
                                          </p:spTgt>
                                        </p:tgtEl>
                                        <p:attrNameLst>
                                          <p:attrName>style.visibility</p:attrName>
                                        </p:attrNameLst>
                                      </p:cBhvr>
                                      <p:to>
                                        <p:strVal val="visible"/>
                                      </p:to>
                                    </p:set>
                                    <p:animEffect transition="in" filter="fade">
                                      <p:cBhvr>
                                        <p:cTn id="52" dur="2000"/>
                                        <p:tgtEl>
                                          <p:spTgt spid="10">
                                            <p:graphicEl>
                                              <a:dgm id="{2DF8508D-0617-4544-B374-7D29A28BCE2A}"/>
                                            </p:graphic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0">
                                            <p:graphicEl>
                                              <a:dgm id="{230B6D7D-5C8E-464A-B163-CF2BF422FEDB}"/>
                                            </p:graphicEl>
                                          </p:spTgt>
                                        </p:tgtEl>
                                        <p:attrNameLst>
                                          <p:attrName>style.visibility</p:attrName>
                                        </p:attrNameLst>
                                      </p:cBhvr>
                                      <p:to>
                                        <p:strVal val="visible"/>
                                      </p:to>
                                    </p:set>
                                    <p:animEffect transition="in" filter="fade">
                                      <p:cBhvr>
                                        <p:cTn id="55" dur="2000"/>
                                        <p:tgtEl>
                                          <p:spTgt spid="10">
                                            <p:graphicEl>
                                              <a:dgm id="{230B6D7D-5C8E-464A-B163-CF2BF422FEDB}"/>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10">
                                            <p:graphicEl>
                                              <a:dgm id="{115D11C0-1B86-4222-8469-857F5353FDB4}"/>
                                            </p:graphicEl>
                                          </p:spTgt>
                                        </p:tgtEl>
                                        <p:attrNameLst>
                                          <p:attrName>style.visibility</p:attrName>
                                        </p:attrNameLst>
                                      </p:cBhvr>
                                      <p:to>
                                        <p:strVal val="visible"/>
                                      </p:to>
                                    </p:set>
                                    <p:animEffect transition="in" filter="fade">
                                      <p:cBhvr>
                                        <p:cTn id="60" dur="2000"/>
                                        <p:tgtEl>
                                          <p:spTgt spid="10">
                                            <p:graphicEl>
                                              <a:dgm id="{115D11C0-1B86-4222-8469-857F5353FDB4}"/>
                                            </p:graphicEl>
                                          </p:spTgt>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0">
                                            <p:graphicEl>
                                              <a:dgm id="{AFE7EFA4-FFD4-43C4-AAC4-F4B1C86034D0}"/>
                                            </p:graphicEl>
                                          </p:spTgt>
                                        </p:tgtEl>
                                        <p:attrNameLst>
                                          <p:attrName>style.visibility</p:attrName>
                                        </p:attrNameLst>
                                      </p:cBhvr>
                                      <p:to>
                                        <p:strVal val="visible"/>
                                      </p:to>
                                    </p:set>
                                    <p:animEffect transition="in" filter="fade">
                                      <p:cBhvr>
                                        <p:cTn id="63" dur="2000"/>
                                        <p:tgtEl>
                                          <p:spTgt spid="10">
                                            <p:graphicEl>
                                              <a:dgm id="{AFE7EFA4-FFD4-43C4-AAC4-F4B1C86034D0}"/>
                                            </p:graphic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0">
                                            <p:graphicEl>
                                              <a:dgm id="{F9F04CDE-4926-4AA9-883E-F4269DE92D3B}"/>
                                            </p:graphicEl>
                                          </p:spTgt>
                                        </p:tgtEl>
                                        <p:attrNameLst>
                                          <p:attrName>style.visibility</p:attrName>
                                        </p:attrNameLst>
                                      </p:cBhvr>
                                      <p:to>
                                        <p:strVal val="visible"/>
                                      </p:to>
                                    </p:set>
                                    <p:animEffect transition="in" filter="fade">
                                      <p:cBhvr>
                                        <p:cTn id="68" dur="2000"/>
                                        <p:tgtEl>
                                          <p:spTgt spid="10">
                                            <p:graphicEl>
                                              <a:dgm id="{F9F04CDE-4926-4AA9-883E-F4269DE92D3B}"/>
                                            </p:graphicEl>
                                          </p:spTgt>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0">
                                            <p:graphicEl>
                                              <a:dgm id="{A6581F5B-5AC2-4181-8EE6-44EE0A9D2310}"/>
                                            </p:graphicEl>
                                          </p:spTgt>
                                        </p:tgtEl>
                                        <p:attrNameLst>
                                          <p:attrName>style.visibility</p:attrName>
                                        </p:attrNameLst>
                                      </p:cBhvr>
                                      <p:to>
                                        <p:strVal val="visible"/>
                                      </p:to>
                                    </p:set>
                                    <p:animEffect transition="in" filter="fade">
                                      <p:cBhvr>
                                        <p:cTn id="71" dur="2000"/>
                                        <p:tgtEl>
                                          <p:spTgt spid="10">
                                            <p:graphicEl>
                                              <a:dgm id="{A6581F5B-5AC2-4181-8EE6-44EE0A9D2310}"/>
                                            </p:graphicEl>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10">
                                            <p:graphicEl>
                                              <a:dgm id="{ADDB3695-DD5F-44AE-B3D5-78EB0B98D8E2}"/>
                                            </p:graphicEl>
                                          </p:spTgt>
                                        </p:tgtEl>
                                        <p:attrNameLst>
                                          <p:attrName>style.visibility</p:attrName>
                                        </p:attrNameLst>
                                      </p:cBhvr>
                                      <p:to>
                                        <p:strVal val="visible"/>
                                      </p:to>
                                    </p:set>
                                    <p:animEffect transition="in" filter="fade">
                                      <p:cBhvr>
                                        <p:cTn id="76" dur="2000"/>
                                        <p:tgtEl>
                                          <p:spTgt spid="10">
                                            <p:graphicEl>
                                              <a:dgm id="{ADDB3695-DD5F-44AE-B3D5-78EB0B98D8E2}"/>
                                            </p:graphicEl>
                                          </p:spTgt>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10">
                                            <p:graphicEl>
                                              <a:dgm id="{C44D4F8B-8DCF-4D9D-A1E9-80B7C20F1856}"/>
                                            </p:graphicEl>
                                          </p:spTgt>
                                        </p:tgtEl>
                                        <p:attrNameLst>
                                          <p:attrName>style.visibility</p:attrName>
                                        </p:attrNameLst>
                                      </p:cBhvr>
                                      <p:to>
                                        <p:strVal val="visible"/>
                                      </p:to>
                                    </p:set>
                                    <p:animEffect transition="in" filter="fade">
                                      <p:cBhvr>
                                        <p:cTn id="79" dur="2000"/>
                                        <p:tgtEl>
                                          <p:spTgt spid="10">
                                            <p:graphicEl>
                                              <a:dgm id="{C44D4F8B-8DCF-4D9D-A1E9-80B7C20F1856}"/>
                                            </p:graphicEl>
                                          </p:spTgt>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10">
                                            <p:graphicEl>
                                              <a:dgm id="{BB52DBB1-2AD2-4592-A85C-7E6B7A66AB7A}"/>
                                            </p:graphicEl>
                                          </p:spTgt>
                                        </p:tgtEl>
                                        <p:attrNameLst>
                                          <p:attrName>style.visibility</p:attrName>
                                        </p:attrNameLst>
                                      </p:cBhvr>
                                      <p:to>
                                        <p:strVal val="visible"/>
                                      </p:to>
                                    </p:set>
                                    <p:animEffect transition="in" filter="fade">
                                      <p:cBhvr>
                                        <p:cTn id="84" dur="2000"/>
                                        <p:tgtEl>
                                          <p:spTgt spid="10">
                                            <p:graphicEl>
                                              <a:dgm id="{BB52DBB1-2AD2-4592-A85C-7E6B7A66AB7A}"/>
                                            </p:graphicEl>
                                          </p:spTgt>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10">
                                            <p:graphicEl>
                                              <a:dgm id="{569CB591-E6E7-4A99-8274-C3DAE5C253F4}"/>
                                            </p:graphicEl>
                                          </p:spTgt>
                                        </p:tgtEl>
                                        <p:attrNameLst>
                                          <p:attrName>style.visibility</p:attrName>
                                        </p:attrNameLst>
                                      </p:cBhvr>
                                      <p:to>
                                        <p:strVal val="visible"/>
                                      </p:to>
                                    </p:set>
                                    <p:animEffect transition="in" filter="fade">
                                      <p:cBhvr>
                                        <p:cTn id="87" dur="2000"/>
                                        <p:tgtEl>
                                          <p:spTgt spid="10">
                                            <p:graphicEl>
                                              <a:dgm id="{569CB591-E6E7-4A99-8274-C3DAE5C253F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1124744"/>
            <a:ext cx="7632848" cy="3600986"/>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marL="342900" indent="-342900">
              <a:spcBef>
                <a:spcPts val="600"/>
              </a:spcBef>
              <a:spcAft>
                <a:spcPts val="600"/>
              </a:spcAft>
              <a:buFont typeface="Wingdings" panose="05000000000000000000" pitchFamily="2" charset="2"/>
              <a:buChar char="q"/>
            </a:pPr>
            <a:r>
              <a:rPr lang="en-US" sz="2400" b="1" dirty="0" smtClean="0">
                <a:solidFill>
                  <a:schemeClr val="tx1">
                    <a:lumMod val="95000"/>
                    <a:lumOff val="5000"/>
                  </a:schemeClr>
                </a:solidFill>
              </a:rPr>
              <a:t>Innovation</a:t>
            </a:r>
            <a:endParaRPr lang="en-US" sz="2400" b="1" dirty="0">
              <a:solidFill>
                <a:schemeClr val="tx1">
                  <a:lumMod val="95000"/>
                  <a:lumOff val="5000"/>
                </a:schemeClr>
              </a:solidFill>
            </a:endParaRPr>
          </a:p>
          <a:p>
            <a:pPr marL="342900" indent="-342900">
              <a:spcBef>
                <a:spcPts val="600"/>
              </a:spcBef>
              <a:spcAft>
                <a:spcPts val="600"/>
              </a:spcAft>
              <a:buFont typeface="Wingdings" panose="05000000000000000000" pitchFamily="2" charset="2"/>
              <a:buChar char="q"/>
            </a:pPr>
            <a:r>
              <a:rPr lang="en-US" sz="2400" b="1" dirty="0" smtClean="0">
                <a:solidFill>
                  <a:schemeClr val="tx1">
                    <a:lumMod val="95000"/>
                    <a:lumOff val="5000"/>
                  </a:schemeClr>
                </a:solidFill>
              </a:rPr>
              <a:t>Management</a:t>
            </a:r>
            <a:endParaRPr lang="en-US" sz="2400" b="1" dirty="0">
              <a:solidFill>
                <a:schemeClr val="tx1">
                  <a:lumMod val="95000"/>
                  <a:lumOff val="5000"/>
                </a:schemeClr>
              </a:solidFill>
            </a:endParaRPr>
          </a:p>
          <a:p>
            <a:pPr marL="342900" indent="-342900">
              <a:spcBef>
                <a:spcPts val="600"/>
              </a:spcBef>
              <a:spcAft>
                <a:spcPts val="600"/>
              </a:spcAft>
              <a:buFont typeface="Wingdings" panose="05000000000000000000" pitchFamily="2" charset="2"/>
              <a:buChar char="q"/>
            </a:pPr>
            <a:r>
              <a:rPr lang="en-US" sz="2400" b="1" dirty="0" smtClean="0">
                <a:solidFill>
                  <a:schemeClr val="tx1">
                    <a:lumMod val="95000"/>
                    <a:lumOff val="5000"/>
                  </a:schemeClr>
                </a:solidFill>
              </a:rPr>
              <a:t>Leadership</a:t>
            </a:r>
            <a:endParaRPr lang="en-US" sz="2400" b="1" dirty="0">
              <a:solidFill>
                <a:schemeClr val="tx1">
                  <a:lumMod val="95000"/>
                  <a:lumOff val="5000"/>
                </a:schemeClr>
              </a:solidFill>
            </a:endParaRPr>
          </a:p>
          <a:p>
            <a:pPr marL="342900" indent="-342900">
              <a:spcBef>
                <a:spcPts val="600"/>
              </a:spcBef>
              <a:spcAft>
                <a:spcPts val="600"/>
              </a:spcAft>
              <a:buFont typeface="Wingdings" panose="05000000000000000000" pitchFamily="2" charset="2"/>
              <a:buChar char="q"/>
            </a:pPr>
            <a:r>
              <a:rPr lang="en-US" sz="2400" b="1" dirty="0" smtClean="0">
                <a:solidFill>
                  <a:schemeClr val="tx1">
                    <a:lumMod val="95000"/>
                    <a:lumOff val="5000"/>
                  </a:schemeClr>
                </a:solidFill>
              </a:rPr>
              <a:t>Resources</a:t>
            </a:r>
            <a:endParaRPr lang="en-US" sz="2400" b="1" dirty="0">
              <a:solidFill>
                <a:schemeClr val="tx1">
                  <a:lumMod val="95000"/>
                  <a:lumOff val="5000"/>
                </a:schemeClr>
              </a:solidFill>
            </a:endParaRPr>
          </a:p>
          <a:p>
            <a:pPr marL="342900" indent="-342900">
              <a:spcBef>
                <a:spcPts val="600"/>
              </a:spcBef>
              <a:spcAft>
                <a:spcPts val="600"/>
              </a:spcAft>
              <a:buFont typeface="Wingdings" panose="05000000000000000000" pitchFamily="2" charset="2"/>
              <a:buChar char="q"/>
            </a:pPr>
            <a:r>
              <a:rPr lang="en-US" sz="2400" b="1" dirty="0" smtClean="0">
                <a:solidFill>
                  <a:schemeClr val="tx1">
                    <a:lumMod val="95000"/>
                    <a:lumOff val="5000"/>
                  </a:schemeClr>
                </a:solidFill>
              </a:rPr>
              <a:t>Communication</a:t>
            </a:r>
            <a:endParaRPr lang="en-US" sz="2400" b="1" dirty="0">
              <a:solidFill>
                <a:schemeClr val="tx1">
                  <a:lumMod val="95000"/>
                  <a:lumOff val="5000"/>
                </a:schemeClr>
              </a:solidFill>
            </a:endParaRPr>
          </a:p>
          <a:p>
            <a:pPr marL="342900" indent="-342900">
              <a:spcBef>
                <a:spcPts val="600"/>
              </a:spcBef>
              <a:spcAft>
                <a:spcPts val="600"/>
              </a:spcAft>
              <a:buFont typeface="Wingdings" panose="05000000000000000000" pitchFamily="2" charset="2"/>
              <a:buChar char="q"/>
            </a:pPr>
            <a:r>
              <a:rPr lang="en-US" sz="2400" b="1" dirty="0" smtClean="0">
                <a:solidFill>
                  <a:schemeClr val="tx1">
                    <a:lumMod val="95000"/>
                    <a:lumOff val="5000"/>
                  </a:schemeClr>
                </a:solidFill>
              </a:rPr>
              <a:t>Social </a:t>
            </a:r>
            <a:r>
              <a:rPr lang="en-US" sz="2400" b="1" dirty="0">
                <a:solidFill>
                  <a:schemeClr val="tx1">
                    <a:lumMod val="95000"/>
                    <a:lumOff val="5000"/>
                  </a:schemeClr>
                </a:solidFill>
              </a:rPr>
              <a:t>Impact</a:t>
            </a:r>
          </a:p>
          <a:p>
            <a:pPr marL="342900" indent="-342900">
              <a:spcBef>
                <a:spcPts val="600"/>
              </a:spcBef>
              <a:spcAft>
                <a:spcPts val="600"/>
              </a:spcAft>
              <a:buFont typeface="Wingdings" panose="05000000000000000000" pitchFamily="2" charset="2"/>
              <a:buChar char="q"/>
            </a:pPr>
            <a:r>
              <a:rPr lang="en-US" sz="2400" b="1" dirty="0" smtClean="0">
                <a:solidFill>
                  <a:schemeClr val="tx1">
                    <a:lumMod val="95000"/>
                    <a:lumOff val="5000"/>
                  </a:schemeClr>
                </a:solidFill>
              </a:rPr>
              <a:t>Business </a:t>
            </a:r>
            <a:r>
              <a:rPr lang="en-US" sz="2400" b="1" dirty="0">
                <a:solidFill>
                  <a:schemeClr val="tx1">
                    <a:lumMod val="95000"/>
                    <a:lumOff val="5000"/>
                  </a:schemeClr>
                </a:solidFill>
              </a:rPr>
              <a:t>Impact</a:t>
            </a:r>
          </a:p>
        </p:txBody>
      </p:sp>
      <p:sp>
        <p:nvSpPr>
          <p:cNvPr id="4" name="Başlık 1"/>
          <p:cNvSpPr txBox="1">
            <a:spLocks/>
          </p:cNvSpPr>
          <p:nvPr/>
        </p:nvSpPr>
        <p:spPr bwMode="auto">
          <a:xfrm>
            <a:off x="215899" y="44624"/>
            <a:ext cx="8928101"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700">
                <a:solidFill>
                  <a:schemeClr val="tx1"/>
                </a:solidFill>
                <a:latin typeface="Arial" pitchFamily="34" charset="0"/>
                <a:cs typeface="Arial" pitchFamily="34" charset="0"/>
              </a:defRPr>
            </a:lvl1pPr>
            <a:lvl2pPr marL="742950" indent="-285750" eaLnBrk="0" hangingPunct="0">
              <a:defRPr sz="1700">
                <a:solidFill>
                  <a:schemeClr val="tx1"/>
                </a:solidFill>
                <a:latin typeface="Arial" pitchFamily="34" charset="0"/>
                <a:cs typeface="Arial" pitchFamily="34" charset="0"/>
              </a:defRPr>
            </a:lvl2pPr>
            <a:lvl3pPr marL="1143000" indent="-228600" eaLnBrk="0" hangingPunct="0">
              <a:defRPr sz="1700">
                <a:solidFill>
                  <a:schemeClr val="tx1"/>
                </a:solidFill>
                <a:latin typeface="Arial" pitchFamily="34" charset="0"/>
                <a:cs typeface="Arial" pitchFamily="34" charset="0"/>
              </a:defRPr>
            </a:lvl3pPr>
            <a:lvl4pPr marL="1600200" indent="-228600" eaLnBrk="0" hangingPunct="0">
              <a:defRPr sz="1700">
                <a:solidFill>
                  <a:schemeClr val="tx1"/>
                </a:solidFill>
                <a:latin typeface="Arial" pitchFamily="34" charset="0"/>
                <a:cs typeface="Arial" pitchFamily="34" charset="0"/>
              </a:defRPr>
            </a:lvl4pPr>
            <a:lvl5pPr marL="2057400" indent="-228600" eaLnBrk="0" hangingPunct="0">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sz="1700">
                <a:solidFill>
                  <a:schemeClr val="tx1"/>
                </a:solidFill>
                <a:latin typeface="Arial" pitchFamily="34" charset="0"/>
                <a:cs typeface="Arial" pitchFamily="34" charset="0"/>
              </a:defRPr>
            </a:lvl9pPr>
          </a:lstStyle>
          <a:p>
            <a:pPr marL="341313" indent="-341313" eaLnBrk="1" hangingPunct="1">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tr-TR" sz="30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Selection</a:t>
            </a:r>
            <a:r>
              <a:rPr lang="tr-TR"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0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Criteria</a:t>
            </a:r>
            <a:r>
              <a:rPr lang="tr-TR"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en-US"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of </a:t>
            </a:r>
            <a:r>
              <a:rPr lang="tr-TR"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CSR Europe A</a:t>
            </a:r>
            <a:r>
              <a:rPr lang="en-US" sz="30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ward</a:t>
            </a:r>
            <a:r>
              <a:rPr lang="en-US" sz="30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p>
        </p:txBody>
      </p:sp>
      <p:sp>
        <p:nvSpPr>
          <p:cNvPr id="5" name="Metin kutusu 4"/>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4</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3258551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ext uri="{D42A27DB-BD31-4B8C-83A1-F6EECF244321}">
                <p14:modId xmlns:p14="http://schemas.microsoft.com/office/powerpoint/2010/main" val="1823109339"/>
              </p:ext>
            </p:extLst>
          </p:nvPr>
        </p:nvGraphicFramePr>
        <p:xfrm>
          <a:off x="107504" y="0"/>
          <a:ext cx="4176464" cy="5877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yagram 2"/>
          <p:cNvGraphicFramePr/>
          <p:nvPr>
            <p:extLst>
              <p:ext uri="{D42A27DB-BD31-4B8C-83A1-F6EECF244321}">
                <p14:modId xmlns:p14="http://schemas.microsoft.com/office/powerpoint/2010/main" val="2614667509"/>
              </p:ext>
            </p:extLst>
          </p:nvPr>
        </p:nvGraphicFramePr>
        <p:xfrm>
          <a:off x="4499992" y="0"/>
          <a:ext cx="4464496" cy="594928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4</a:t>
            </a:r>
            <a:endParaRPr lang="tr-TR" sz="4800" dirty="0">
              <a:solidFill>
                <a:srgbClr val="FFC000"/>
              </a:solidFill>
              <a:latin typeface="Algerian" panose="04020705040A02060702" pitchFamily="82" charset="0"/>
            </a:endParaRPr>
          </a:p>
        </p:txBody>
      </p:sp>
      <p:sp>
        <p:nvSpPr>
          <p:cNvPr id="5" name="Başlık 1"/>
          <p:cNvSpPr txBox="1">
            <a:spLocks/>
          </p:cNvSpPr>
          <p:nvPr/>
        </p:nvSpPr>
        <p:spPr bwMode="auto">
          <a:xfrm>
            <a:off x="660349" y="5949410"/>
            <a:ext cx="8483651"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700">
                <a:solidFill>
                  <a:schemeClr val="tx1"/>
                </a:solidFill>
                <a:latin typeface="Arial" pitchFamily="34" charset="0"/>
                <a:cs typeface="Arial" pitchFamily="34" charset="0"/>
              </a:defRPr>
            </a:lvl1pPr>
            <a:lvl2pPr marL="742950" indent="-285750" eaLnBrk="0" hangingPunct="0">
              <a:defRPr sz="1700">
                <a:solidFill>
                  <a:schemeClr val="tx1"/>
                </a:solidFill>
                <a:latin typeface="Arial" pitchFamily="34" charset="0"/>
                <a:cs typeface="Arial" pitchFamily="34" charset="0"/>
              </a:defRPr>
            </a:lvl2pPr>
            <a:lvl3pPr marL="1143000" indent="-228600" eaLnBrk="0" hangingPunct="0">
              <a:defRPr sz="1700">
                <a:solidFill>
                  <a:schemeClr val="tx1"/>
                </a:solidFill>
                <a:latin typeface="Arial" pitchFamily="34" charset="0"/>
                <a:cs typeface="Arial" pitchFamily="34" charset="0"/>
              </a:defRPr>
            </a:lvl3pPr>
            <a:lvl4pPr marL="1600200" indent="-228600" eaLnBrk="0" hangingPunct="0">
              <a:defRPr sz="1700">
                <a:solidFill>
                  <a:schemeClr val="tx1"/>
                </a:solidFill>
                <a:latin typeface="Arial" pitchFamily="34" charset="0"/>
                <a:cs typeface="Arial" pitchFamily="34" charset="0"/>
              </a:defRPr>
            </a:lvl4pPr>
            <a:lvl5pPr marL="2057400" indent="-228600" eaLnBrk="0" hangingPunct="0">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sz="1700">
                <a:solidFill>
                  <a:schemeClr val="tx1"/>
                </a:solidFill>
                <a:latin typeface="Arial" pitchFamily="34" charset="0"/>
                <a:cs typeface="Arial" pitchFamily="34" charset="0"/>
              </a:defRPr>
            </a:lvl9pPr>
          </a:lstStyle>
          <a:p>
            <a:pPr marL="341313" indent="-341313" eaLnBrk="1" hangingPunct="1">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tr-TR" sz="3000" b="1" dirty="0" err="1" smtClean="0">
                <a:solidFill>
                  <a:schemeClr val="bg1"/>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Possible</a:t>
            </a:r>
            <a:r>
              <a:rPr lang="tr-TR" sz="3000" b="1" dirty="0" smtClean="0">
                <a:solidFill>
                  <a:schemeClr val="bg1"/>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000" b="1" dirty="0" err="1" smtClean="0">
                <a:solidFill>
                  <a:schemeClr val="bg1"/>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Categories</a:t>
            </a:r>
            <a:r>
              <a:rPr lang="tr-TR" sz="3000" b="1" dirty="0" smtClean="0">
                <a:solidFill>
                  <a:schemeClr val="bg1"/>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000" b="1" dirty="0" err="1" smtClean="0">
                <a:solidFill>
                  <a:schemeClr val="bg1"/>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for</a:t>
            </a:r>
            <a:r>
              <a:rPr lang="tr-TR" sz="3000" b="1" dirty="0" smtClean="0">
                <a:solidFill>
                  <a:schemeClr val="bg1"/>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CSR </a:t>
            </a:r>
            <a:r>
              <a:rPr lang="tr-TR" sz="3000" b="1" dirty="0" err="1" smtClean="0">
                <a:solidFill>
                  <a:schemeClr val="bg1"/>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Awards</a:t>
            </a:r>
            <a:endParaRPr lang="en-US" sz="3000" b="1" dirty="0">
              <a:solidFill>
                <a:schemeClr val="bg1"/>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Tree>
    <p:extLst>
      <p:ext uri="{BB962C8B-B14F-4D97-AF65-F5344CB8AC3E}">
        <p14:creationId xmlns:p14="http://schemas.microsoft.com/office/powerpoint/2010/main" val="4154002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graphicEl>
                                              <a:dgm id="{3501839F-3B1B-4FA1-B842-5A963FCC8821}"/>
                                            </p:graphicEl>
                                          </p:spTgt>
                                        </p:tgtEl>
                                        <p:attrNameLst>
                                          <p:attrName>style.visibility</p:attrName>
                                        </p:attrNameLst>
                                      </p:cBhvr>
                                      <p:to>
                                        <p:strVal val="visible"/>
                                      </p:to>
                                    </p:set>
                                    <p:animEffect transition="in" filter="randombar(horizontal)">
                                      <p:cBhvr>
                                        <p:cTn id="7" dur="500"/>
                                        <p:tgtEl>
                                          <p:spTgt spid="2">
                                            <p:graphicEl>
                                              <a:dgm id="{3501839F-3B1B-4FA1-B842-5A963FCC8821}"/>
                                            </p:graphic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
                                            <p:graphicEl>
                                              <a:dgm id="{81932CBE-16E9-457C-A7CB-9A2DD66A8BCF}"/>
                                            </p:graphicEl>
                                          </p:spTgt>
                                        </p:tgtEl>
                                        <p:attrNameLst>
                                          <p:attrName>style.visibility</p:attrName>
                                        </p:attrNameLst>
                                      </p:cBhvr>
                                      <p:to>
                                        <p:strVal val="visible"/>
                                      </p:to>
                                    </p:set>
                                    <p:animEffect transition="in" filter="randombar(horizontal)">
                                      <p:cBhvr>
                                        <p:cTn id="10" dur="500"/>
                                        <p:tgtEl>
                                          <p:spTgt spid="2">
                                            <p:graphicEl>
                                              <a:dgm id="{81932CBE-16E9-457C-A7CB-9A2DD66A8BCF}"/>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2">
                                            <p:graphicEl>
                                              <a:dgm id="{943A19B9-8515-48FD-9A20-995F552860A8}"/>
                                            </p:graphicEl>
                                          </p:spTgt>
                                        </p:tgtEl>
                                        <p:attrNameLst>
                                          <p:attrName>style.visibility</p:attrName>
                                        </p:attrNameLst>
                                      </p:cBhvr>
                                      <p:to>
                                        <p:strVal val="visible"/>
                                      </p:to>
                                    </p:set>
                                    <p:animEffect transition="in" filter="randombar(horizontal)">
                                      <p:cBhvr>
                                        <p:cTn id="15" dur="500"/>
                                        <p:tgtEl>
                                          <p:spTgt spid="2">
                                            <p:graphicEl>
                                              <a:dgm id="{943A19B9-8515-48FD-9A20-995F552860A8}"/>
                                            </p:graphic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2">
                                            <p:graphicEl>
                                              <a:dgm id="{548FF310-28E6-4B39-9B76-4AC90375E004}"/>
                                            </p:graphicEl>
                                          </p:spTgt>
                                        </p:tgtEl>
                                        <p:attrNameLst>
                                          <p:attrName>style.visibility</p:attrName>
                                        </p:attrNameLst>
                                      </p:cBhvr>
                                      <p:to>
                                        <p:strVal val="visible"/>
                                      </p:to>
                                    </p:set>
                                    <p:animEffect transition="in" filter="randombar(horizontal)">
                                      <p:cBhvr>
                                        <p:cTn id="18" dur="500"/>
                                        <p:tgtEl>
                                          <p:spTgt spid="2">
                                            <p:graphicEl>
                                              <a:dgm id="{548FF310-28E6-4B39-9B76-4AC90375E004}"/>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2">
                                            <p:graphicEl>
                                              <a:dgm id="{C933C40D-DADB-4D84-80C3-9B744A12C0AE}"/>
                                            </p:graphicEl>
                                          </p:spTgt>
                                        </p:tgtEl>
                                        <p:attrNameLst>
                                          <p:attrName>style.visibility</p:attrName>
                                        </p:attrNameLst>
                                      </p:cBhvr>
                                      <p:to>
                                        <p:strVal val="visible"/>
                                      </p:to>
                                    </p:set>
                                    <p:animEffect transition="in" filter="randombar(horizontal)">
                                      <p:cBhvr>
                                        <p:cTn id="23" dur="500"/>
                                        <p:tgtEl>
                                          <p:spTgt spid="2">
                                            <p:graphicEl>
                                              <a:dgm id="{C933C40D-DADB-4D84-80C3-9B744A12C0AE}"/>
                                            </p:graphicEl>
                                          </p:spTgt>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2">
                                            <p:graphicEl>
                                              <a:dgm id="{2E5C2167-EC15-4346-987B-A799A528A491}"/>
                                            </p:graphicEl>
                                          </p:spTgt>
                                        </p:tgtEl>
                                        <p:attrNameLst>
                                          <p:attrName>style.visibility</p:attrName>
                                        </p:attrNameLst>
                                      </p:cBhvr>
                                      <p:to>
                                        <p:strVal val="visible"/>
                                      </p:to>
                                    </p:set>
                                    <p:animEffect transition="in" filter="randombar(horizontal)">
                                      <p:cBhvr>
                                        <p:cTn id="26" dur="500"/>
                                        <p:tgtEl>
                                          <p:spTgt spid="2">
                                            <p:graphicEl>
                                              <a:dgm id="{2E5C2167-EC15-4346-987B-A799A528A491}"/>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2">
                                            <p:graphicEl>
                                              <a:dgm id="{FF236CE8-442F-47DC-8075-E16D3F42020F}"/>
                                            </p:graphicEl>
                                          </p:spTgt>
                                        </p:tgtEl>
                                        <p:attrNameLst>
                                          <p:attrName>style.visibility</p:attrName>
                                        </p:attrNameLst>
                                      </p:cBhvr>
                                      <p:to>
                                        <p:strVal val="visible"/>
                                      </p:to>
                                    </p:set>
                                    <p:animEffect transition="in" filter="randombar(horizontal)">
                                      <p:cBhvr>
                                        <p:cTn id="31" dur="500"/>
                                        <p:tgtEl>
                                          <p:spTgt spid="2">
                                            <p:graphicEl>
                                              <a:dgm id="{FF236CE8-442F-47DC-8075-E16D3F42020F}"/>
                                            </p:graphicEl>
                                          </p:spTgt>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2">
                                            <p:graphicEl>
                                              <a:dgm id="{4D1AD0CA-F810-4625-AE09-81578B83115E}"/>
                                            </p:graphicEl>
                                          </p:spTgt>
                                        </p:tgtEl>
                                        <p:attrNameLst>
                                          <p:attrName>style.visibility</p:attrName>
                                        </p:attrNameLst>
                                      </p:cBhvr>
                                      <p:to>
                                        <p:strVal val="visible"/>
                                      </p:to>
                                    </p:set>
                                    <p:animEffect transition="in" filter="randombar(horizontal)">
                                      <p:cBhvr>
                                        <p:cTn id="34" dur="500"/>
                                        <p:tgtEl>
                                          <p:spTgt spid="2">
                                            <p:graphicEl>
                                              <a:dgm id="{4D1AD0CA-F810-4625-AE09-81578B83115E}"/>
                                            </p:graphic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2">
                                            <p:graphicEl>
                                              <a:dgm id="{F3102AC8-3385-4630-AEFB-3F9B9C644C46}"/>
                                            </p:graphicEl>
                                          </p:spTgt>
                                        </p:tgtEl>
                                        <p:attrNameLst>
                                          <p:attrName>style.visibility</p:attrName>
                                        </p:attrNameLst>
                                      </p:cBhvr>
                                      <p:to>
                                        <p:strVal val="visible"/>
                                      </p:to>
                                    </p:set>
                                    <p:animEffect transition="in" filter="randombar(horizontal)">
                                      <p:cBhvr>
                                        <p:cTn id="39" dur="500"/>
                                        <p:tgtEl>
                                          <p:spTgt spid="2">
                                            <p:graphicEl>
                                              <a:dgm id="{F3102AC8-3385-4630-AEFB-3F9B9C644C46}"/>
                                            </p:graphicEl>
                                          </p:spTgt>
                                        </p:tgtEl>
                                      </p:cBhvr>
                                    </p:animEffect>
                                  </p:childTnLst>
                                </p:cTn>
                              </p:par>
                              <p:par>
                                <p:cTn id="40" presetID="14" presetClass="entr" presetSubtype="10" fill="hold" grpId="0" nodeType="withEffect">
                                  <p:stCondLst>
                                    <p:cond delay="0"/>
                                  </p:stCondLst>
                                  <p:childTnLst>
                                    <p:set>
                                      <p:cBhvr>
                                        <p:cTn id="41" dur="1" fill="hold">
                                          <p:stCondLst>
                                            <p:cond delay="0"/>
                                          </p:stCondLst>
                                        </p:cTn>
                                        <p:tgtEl>
                                          <p:spTgt spid="2">
                                            <p:graphicEl>
                                              <a:dgm id="{6E3F6496-78DE-4655-B737-1F1DE9CAFB00}"/>
                                            </p:graphicEl>
                                          </p:spTgt>
                                        </p:tgtEl>
                                        <p:attrNameLst>
                                          <p:attrName>style.visibility</p:attrName>
                                        </p:attrNameLst>
                                      </p:cBhvr>
                                      <p:to>
                                        <p:strVal val="visible"/>
                                      </p:to>
                                    </p:set>
                                    <p:animEffect transition="in" filter="randombar(horizontal)">
                                      <p:cBhvr>
                                        <p:cTn id="42" dur="500"/>
                                        <p:tgtEl>
                                          <p:spTgt spid="2">
                                            <p:graphicEl>
                                              <a:dgm id="{6E3F6496-78DE-4655-B737-1F1DE9CAFB00}"/>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2">
                                            <p:graphicEl>
                                              <a:dgm id="{D822788B-0E68-4581-B393-1280472912A2}"/>
                                            </p:graphicEl>
                                          </p:spTgt>
                                        </p:tgtEl>
                                        <p:attrNameLst>
                                          <p:attrName>style.visibility</p:attrName>
                                        </p:attrNameLst>
                                      </p:cBhvr>
                                      <p:to>
                                        <p:strVal val="visible"/>
                                      </p:to>
                                    </p:set>
                                    <p:animEffect transition="in" filter="randombar(horizontal)">
                                      <p:cBhvr>
                                        <p:cTn id="47" dur="500"/>
                                        <p:tgtEl>
                                          <p:spTgt spid="2">
                                            <p:graphicEl>
                                              <a:dgm id="{D822788B-0E68-4581-B393-1280472912A2}"/>
                                            </p:graphicEl>
                                          </p:spTgt>
                                        </p:tgtEl>
                                      </p:cBhvr>
                                    </p:animEffect>
                                  </p:childTnLst>
                                </p:cTn>
                              </p:par>
                              <p:par>
                                <p:cTn id="48" presetID="14" presetClass="entr" presetSubtype="10" fill="hold" grpId="0" nodeType="withEffect">
                                  <p:stCondLst>
                                    <p:cond delay="0"/>
                                  </p:stCondLst>
                                  <p:childTnLst>
                                    <p:set>
                                      <p:cBhvr>
                                        <p:cTn id="49" dur="1" fill="hold">
                                          <p:stCondLst>
                                            <p:cond delay="0"/>
                                          </p:stCondLst>
                                        </p:cTn>
                                        <p:tgtEl>
                                          <p:spTgt spid="2">
                                            <p:graphicEl>
                                              <a:dgm id="{B53EBA32-CA58-49B6-96C2-38E410524394}"/>
                                            </p:graphicEl>
                                          </p:spTgt>
                                        </p:tgtEl>
                                        <p:attrNameLst>
                                          <p:attrName>style.visibility</p:attrName>
                                        </p:attrNameLst>
                                      </p:cBhvr>
                                      <p:to>
                                        <p:strVal val="visible"/>
                                      </p:to>
                                    </p:set>
                                    <p:animEffect transition="in" filter="randombar(horizontal)">
                                      <p:cBhvr>
                                        <p:cTn id="50" dur="500"/>
                                        <p:tgtEl>
                                          <p:spTgt spid="2">
                                            <p:graphicEl>
                                              <a:dgm id="{B53EBA32-CA58-49B6-96C2-38E410524394}"/>
                                            </p:graphicEl>
                                          </p:spTgt>
                                        </p:tgtEl>
                                      </p:cBhvr>
                                    </p:animEffect>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grpId="0" nodeType="clickEffect">
                                  <p:stCondLst>
                                    <p:cond delay="0"/>
                                  </p:stCondLst>
                                  <p:childTnLst>
                                    <p:set>
                                      <p:cBhvr>
                                        <p:cTn id="54" dur="1" fill="hold">
                                          <p:stCondLst>
                                            <p:cond delay="0"/>
                                          </p:stCondLst>
                                        </p:cTn>
                                        <p:tgtEl>
                                          <p:spTgt spid="2">
                                            <p:graphicEl>
                                              <a:dgm id="{AA8AB612-88F0-4042-A98A-02F56B7E6989}"/>
                                            </p:graphicEl>
                                          </p:spTgt>
                                        </p:tgtEl>
                                        <p:attrNameLst>
                                          <p:attrName>style.visibility</p:attrName>
                                        </p:attrNameLst>
                                      </p:cBhvr>
                                      <p:to>
                                        <p:strVal val="visible"/>
                                      </p:to>
                                    </p:set>
                                    <p:animEffect transition="in" filter="randombar(horizontal)">
                                      <p:cBhvr>
                                        <p:cTn id="55" dur="500"/>
                                        <p:tgtEl>
                                          <p:spTgt spid="2">
                                            <p:graphicEl>
                                              <a:dgm id="{AA8AB612-88F0-4042-A98A-02F56B7E6989}"/>
                                            </p:graphicEl>
                                          </p:spTgt>
                                        </p:tgtEl>
                                      </p:cBhvr>
                                    </p:animEffect>
                                  </p:childTnLst>
                                </p:cTn>
                              </p:par>
                              <p:par>
                                <p:cTn id="56" presetID="14" presetClass="entr" presetSubtype="10" fill="hold" grpId="0" nodeType="withEffect">
                                  <p:stCondLst>
                                    <p:cond delay="0"/>
                                  </p:stCondLst>
                                  <p:childTnLst>
                                    <p:set>
                                      <p:cBhvr>
                                        <p:cTn id="57" dur="1" fill="hold">
                                          <p:stCondLst>
                                            <p:cond delay="0"/>
                                          </p:stCondLst>
                                        </p:cTn>
                                        <p:tgtEl>
                                          <p:spTgt spid="2">
                                            <p:graphicEl>
                                              <a:dgm id="{A1C856DB-0B5A-4998-81D1-2A177CB3FA24}"/>
                                            </p:graphicEl>
                                          </p:spTgt>
                                        </p:tgtEl>
                                        <p:attrNameLst>
                                          <p:attrName>style.visibility</p:attrName>
                                        </p:attrNameLst>
                                      </p:cBhvr>
                                      <p:to>
                                        <p:strVal val="visible"/>
                                      </p:to>
                                    </p:set>
                                    <p:animEffect transition="in" filter="randombar(horizontal)">
                                      <p:cBhvr>
                                        <p:cTn id="58" dur="500"/>
                                        <p:tgtEl>
                                          <p:spTgt spid="2">
                                            <p:graphicEl>
                                              <a:dgm id="{A1C856DB-0B5A-4998-81D1-2A177CB3FA24}"/>
                                            </p:graphicEl>
                                          </p:spTgt>
                                        </p:tgtEl>
                                      </p:cBhvr>
                                    </p:animEffect>
                                  </p:childTnLst>
                                </p:cTn>
                              </p:par>
                            </p:childTnLst>
                          </p:cTn>
                        </p:par>
                      </p:childTnLst>
                    </p:cTn>
                  </p:par>
                  <p:par>
                    <p:cTn id="59" fill="hold">
                      <p:stCondLst>
                        <p:cond delay="indefinite"/>
                      </p:stCondLst>
                      <p:childTnLst>
                        <p:par>
                          <p:cTn id="60" fill="hold">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3">
                                            <p:graphicEl>
                                              <a:dgm id="{823F96B6-E4A3-485F-ADEE-73594469C158}"/>
                                            </p:graphicEl>
                                          </p:spTgt>
                                        </p:tgtEl>
                                        <p:attrNameLst>
                                          <p:attrName>style.visibility</p:attrName>
                                        </p:attrNameLst>
                                      </p:cBhvr>
                                      <p:to>
                                        <p:strVal val="visible"/>
                                      </p:to>
                                    </p:set>
                                    <p:animEffect transition="in" filter="randombar(horizontal)">
                                      <p:cBhvr>
                                        <p:cTn id="63" dur="500"/>
                                        <p:tgtEl>
                                          <p:spTgt spid="3">
                                            <p:graphicEl>
                                              <a:dgm id="{823F96B6-E4A3-485F-ADEE-73594469C158}"/>
                                            </p:graphicEl>
                                          </p:spTgt>
                                        </p:tgtEl>
                                      </p:cBhvr>
                                    </p:animEffect>
                                  </p:childTnLst>
                                </p:cTn>
                              </p:par>
                              <p:par>
                                <p:cTn id="64" presetID="14" presetClass="entr" presetSubtype="10" fill="hold" grpId="0" nodeType="withEffect">
                                  <p:stCondLst>
                                    <p:cond delay="0"/>
                                  </p:stCondLst>
                                  <p:childTnLst>
                                    <p:set>
                                      <p:cBhvr>
                                        <p:cTn id="65" dur="1" fill="hold">
                                          <p:stCondLst>
                                            <p:cond delay="0"/>
                                          </p:stCondLst>
                                        </p:cTn>
                                        <p:tgtEl>
                                          <p:spTgt spid="3">
                                            <p:graphicEl>
                                              <a:dgm id="{D22C3292-378F-44D7-9634-56280FCF1262}"/>
                                            </p:graphicEl>
                                          </p:spTgt>
                                        </p:tgtEl>
                                        <p:attrNameLst>
                                          <p:attrName>style.visibility</p:attrName>
                                        </p:attrNameLst>
                                      </p:cBhvr>
                                      <p:to>
                                        <p:strVal val="visible"/>
                                      </p:to>
                                    </p:set>
                                    <p:animEffect transition="in" filter="randombar(horizontal)">
                                      <p:cBhvr>
                                        <p:cTn id="66" dur="500"/>
                                        <p:tgtEl>
                                          <p:spTgt spid="3">
                                            <p:graphicEl>
                                              <a:dgm id="{D22C3292-378F-44D7-9634-56280FCF1262}"/>
                                            </p:graphicEl>
                                          </p:spTgt>
                                        </p:tgtEl>
                                      </p:cBhvr>
                                    </p:animEffect>
                                  </p:childTnLst>
                                </p:cTn>
                              </p:par>
                            </p:childTnLst>
                          </p:cTn>
                        </p:par>
                      </p:childTnLst>
                    </p:cTn>
                  </p:par>
                  <p:par>
                    <p:cTn id="67" fill="hold">
                      <p:stCondLst>
                        <p:cond delay="indefinite"/>
                      </p:stCondLst>
                      <p:childTnLst>
                        <p:par>
                          <p:cTn id="68" fill="hold">
                            <p:stCondLst>
                              <p:cond delay="0"/>
                            </p:stCondLst>
                            <p:childTnLst>
                              <p:par>
                                <p:cTn id="69" presetID="14" presetClass="entr" presetSubtype="10" fill="hold" grpId="0" nodeType="clickEffect">
                                  <p:stCondLst>
                                    <p:cond delay="0"/>
                                  </p:stCondLst>
                                  <p:childTnLst>
                                    <p:set>
                                      <p:cBhvr>
                                        <p:cTn id="70" dur="1" fill="hold">
                                          <p:stCondLst>
                                            <p:cond delay="0"/>
                                          </p:stCondLst>
                                        </p:cTn>
                                        <p:tgtEl>
                                          <p:spTgt spid="3">
                                            <p:graphicEl>
                                              <a:dgm id="{22FB5EC2-294F-4BE9-9C68-E65E2D5FFFAC}"/>
                                            </p:graphicEl>
                                          </p:spTgt>
                                        </p:tgtEl>
                                        <p:attrNameLst>
                                          <p:attrName>style.visibility</p:attrName>
                                        </p:attrNameLst>
                                      </p:cBhvr>
                                      <p:to>
                                        <p:strVal val="visible"/>
                                      </p:to>
                                    </p:set>
                                    <p:animEffect transition="in" filter="randombar(horizontal)">
                                      <p:cBhvr>
                                        <p:cTn id="71" dur="500"/>
                                        <p:tgtEl>
                                          <p:spTgt spid="3">
                                            <p:graphicEl>
                                              <a:dgm id="{22FB5EC2-294F-4BE9-9C68-E65E2D5FFFAC}"/>
                                            </p:graphicEl>
                                          </p:spTgt>
                                        </p:tgtEl>
                                      </p:cBhvr>
                                    </p:animEffect>
                                  </p:childTnLst>
                                </p:cTn>
                              </p:par>
                              <p:par>
                                <p:cTn id="72" presetID="14" presetClass="entr" presetSubtype="10" fill="hold" grpId="0" nodeType="withEffect">
                                  <p:stCondLst>
                                    <p:cond delay="0"/>
                                  </p:stCondLst>
                                  <p:childTnLst>
                                    <p:set>
                                      <p:cBhvr>
                                        <p:cTn id="73" dur="1" fill="hold">
                                          <p:stCondLst>
                                            <p:cond delay="0"/>
                                          </p:stCondLst>
                                        </p:cTn>
                                        <p:tgtEl>
                                          <p:spTgt spid="3">
                                            <p:graphicEl>
                                              <a:dgm id="{9B5D38AE-39FF-4DE6-AF92-A85DE1E6DB1A}"/>
                                            </p:graphicEl>
                                          </p:spTgt>
                                        </p:tgtEl>
                                        <p:attrNameLst>
                                          <p:attrName>style.visibility</p:attrName>
                                        </p:attrNameLst>
                                      </p:cBhvr>
                                      <p:to>
                                        <p:strVal val="visible"/>
                                      </p:to>
                                    </p:set>
                                    <p:animEffect transition="in" filter="randombar(horizontal)">
                                      <p:cBhvr>
                                        <p:cTn id="74" dur="500"/>
                                        <p:tgtEl>
                                          <p:spTgt spid="3">
                                            <p:graphicEl>
                                              <a:dgm id="{9B5D38AE-39FF-4DE6-AF92-A85DE1E6DB1A}"/>
                                            </p:graphicEl>
                                          </p:spTgt>
                                        </p:tgtEl>
                                      </p:cBhvr>
                                    </p:animEffect>
                                  </p:childTnLst>
                                </p:cTn>
                              </p:par>
                            </p:childTnLst>
                          </p:cTn>
                        </p:par>
                      </p:childTnLst>
                    </p:cTn>
                  </p:par>
                  <p:par>
                    <p:cTn id="75" fill="hold">
                      <p:stCondLst>
                        <p:cond delay="indefinite"/>
                      </p:stCondLst>
                      <p:childTnLst>
                        <p:par>
                          <p:cTn id="76" fill="hold">
                            <p:stCondLst>
                              <p:cond delay="0"/>
                            </p:stCondLst>
                            <p:childTnLst>
                              <p:par>
                                <p:cTn id="77" presetID="14" presetClass="entr" presetSubtype="10" fill="hold" grpId="0" nodeType="clickEffect">
                                  <p:stCondLst>
                                    <p:cond delay="0"/>
                                  </p:stCondLst>
                                  <p:childTnLst>
                                    <p:set>
                                      <p:cBhvr>
                                        <p:cTn id="78" dur="1" fill="hold">
                                          <p:stCondLst>
                                            <p:cond delay="0"/>
                                          </p:stCondLst>
                                        </p:cTn>
                                        <p:tgtEl>
                                          <p:spTgt spid="3">
                                            <p:graphicEl>
                                              <a:dgm id="{5FBB1625-F0C1-4CED-8879-3A15BE778AFC}"/>
                                            </p:graphicEl>
                                          </p:spTgt>
                                        </p:tgtEl>
                                        <p:attrNameLst>
                                          <p:attrName>style.visibility</p:attrName>
                                        </p:attrNameLst>
                                      </p:cBhvr>
                                      <p:to>
                                        <p:strVal val="visible"/>
                                      </p:to>
                                    </p:set>
                                    <p:animEffect transition="in" filter="randombar(horizontal)">
                                      <p:cBhvr>
                                        <p:cTn id="79" dur="500"/>
                                        <p:tgtEl>
                                          <p:spTgt spid="3">
                                            <p:graphicEl>
                                              <a:dgm id="{5FBB1625-F0C1-4CED-8879-3A15BE778AFC}"/>
                                            </p:graphicEl>
                                          </p:spTgt>
                                        </p:tgtEl>
                                      </p:cBhvr>
                                    </p:animEffect>
                                  </p:childTnLst>
                                </p:cTn>
                              </p:par>
                              <p:par>
                                <p:cTn id="80" presetID="14" presetClass="entr" presetSubtype="10" fill="hold" grpId="0" nodeType="withEffect">
                                  <p:stCondLst>
                                    <p:cond delay="0"/>
                                  </p:stCondLst>
                                  <p:childTnLst>
                                    <p:set>
                                      <p:cBhvr>
                                        <p:cTn id="81" dur="1" fill="hold">
                                          <p:stCondLst>
                                            <p:cond delay="0"/>
                                          </p:stCondLst>
                                        </p:cTn>
                                        <p:tgtEl>
                                          <p:spTgt spid="3">
                                            <p:graphicEl>
                                              <a:dgm id="{F8BB5E14-41C6-43B6-B385-09984A805E63}"/>
                                            </p:graphicEl>
                                          </p:spTgt>
                                        </p:tgtEl>
                                        <p:attrNameLst>
                                          <p:attrName>style.visibility</p:attrName>
                                        </p:attrNameLst>
                                      </p:cBhvr>
                                      <p:to>
                                        <p:strVal val="visible"/>
                                      </p:to>
                                    </p:set>
                                    <p:animEffect transition="in" filter="randombar(horizontal)">
                                      <p:cBhvr>
                                        <p:cTn id="82" dur="500"/>
                                        <p:tgtEl>
                                          <p:spTgt spid="3">
                                            <p:graphicEl>
                                              <a:dgm id="{F8BB5E14-41C6-43B6-B385-09984A805E63}"/>
                                            </p:graphicEl>
                                          </p:spTgt>
                                        </p:tgtEl>
                                      </p:cBhvr>
                                    </p:animEffect>
                                  </p:childTnLst>
                                </p:cTn>
                              </p:par>
                            </p:childTnLst>
                          </p:cTn>
                        </p:par>
                      </p:childTnLst>
                    </p:cTn>
                  </p:par>
                  <p:par>
                    <p:cTn id="83" fill="hold">
                      <p:stCondLst>
                        <p:cond delay="indefinite"/>
                      </p:stCondLst>
                      <p:childTnLst>
                        <p:par>
                          <p:cTn id="84" fill="hold">
                            <p:stCondLst>
                              <p:cond delay="0"/>
                            </p:stCondLst>
                            <p:childTnLst>
                              <p:par>
                                <p:cTn id="85" presetID="14" presetClass="entr" presetSubtype="10" fill="hold" grpId="0" nodeType="clickEffect">
                                  <p:stCondLst>
                                    <p:cond delay="0"/>
                                  </p:stCondLst>
                                  <p:childTnLst>
                                    <p:set>
                                      <p:cBhvr>
                                        <p:cTn id="86" dur="1" fill="hold">
                                          <p:stCondLst>
                                            <p:cond delay="0"/>
                                          </p:stCondLst>
                                        </p:cTn>
                                        <p:tgtEl>
                                          <p:spTgt spid="3">
                                            <p:graphicEl>
                                              <a:dgm id="{4F7BEFFF-604C-411A-8447-67D3A7184136}"/>
                                            </p:graphicEl>
                                          </p:spTgt>
                                        </p:tgtEl>
                                        <p:attrNameLst>
                                          <p:attrName>style.visibility</p:attrName>
                                        </p:attrNameLst>
                                      </p:cBhvr>
                                      <p:to>
                                        <p:strVal val="visible"/>
                                      </p:to>
                                    </p:set>
                                    <p:animEffect transition="in" filter="randombar(horizontal)">
                                      <p:cBhvr>
                                        <p:cTn id="87" dur="500"/>
                                        <p:tgtEl>
                                          <p:spTgt spid="3">
                                            <p:graphicEl>
                                              <a:dgm id="{4F7BEFFF-604C-411A-8447-67D3A7184136}"/>
                                            </p:graphicEl>
                                          </p:spTgt>
                                        </p:tgtEl>
                                      </p:cBhvr>
                                    </p:animEffect>
                                  </p:childTnLst>
                                </p:cTn>
                              </p:par>
                              <p:par>
                                <p:cTn id="88" presetID="14" presetClass="entr" presetSubtype="10" fill="hold" grpId="0" nodeType="withEffect">
                                  <p:stCondLst>
                                    <p:cond delay="0"/>
                                  </p:stCondLst>
                                  <p:childTnLst>
                                    <p:set>
                                      <p:cBhvr>
                                        <p:cTn id="89" dur="1" fill="hold">
                                          <p:stCondLst>
                                            <p:cond delay="0"/>
                                          </p:stCondLst>
                                        </p:cTn>
                                        <p:tgtEl>
                                          <p:spTgt spid="3">
                                            <p:graphicEl>
                                              <a:dgm id="{AC982035-CAB4-4366-ABCD-D7A520087690}"/>
                                            </p:graphicEl>
                                          </p:spTgt>
                                        </p:tgtEl>
                                        <p:attrNameLst>
                                          <p:attrName>style.visibility</p:attrName>
                                        </p:attrNameLst>
                                      </p:cBhvr>
                                      <p:to>
                                        <p:strVal val="visible"/>
                                      </p:to>
                                    </p:set>
                                    <p:animEffect transition="in" filter="randombar(horizontal)">
                                      <p:cBhvr>
                                        <p:cTn id="90" dur="500"/>
                                        <p:tgtEl>
                                          <p:spTgt spid="3">
                                            <p:graphicEl>
                                              <a:dgm id="{AC982035-CAB4-4366-ABCD-D7A520087690}"/>
                                            </p:graphicEl>
                                          </p:spTgt>
                                        </p:tgtEl>
                                      </p:cBhvr>
                                    </p:animEffect>
                                  </p:childTnLst>
                                </p:cTn>
                              </p:par>
                            </p:childTnLst>
                          </p:cTn>
                        </p:par>
                      </p:childTnLst>
                    </p:cTn>
                  </p:par>
                  <p:par>
                    <p:cTn id="91" fill="hold">
                      <p:stCondLst>
                        <p:cond delay="indefinite"/>
                      </p:stCondLst>
                      <p:childTnLst>
                        <p:par>
                          <p:cTn id="92" fill="hold">
                            <p:stCondLst>
                              <p:cond delay="0"/>
                            </p:stCondLst>
                            <p:childTnLst>
                              <p:par>
                                <p:cTn id="93" presetID="14" presetClass="entr" presetSubtype="10" fill="hold" grpId="0" nodeType="clickEffect">
                                  <p:stCondLst>
                                    <p:cond delay="0"/>
                                  </p:stCondLst>
                                  <p:childTnLst>
                                    <p:set>
                                      <p:cBhvr>
                                        <p:cTn id="94" dur="1" fill="hold">
                                          <p:stCondLst>
                                            <p:cond delay="0"/>
                                          </p:stCondLst>
                                        </p:cTn>
                                        <p:tgtEl>
                                          <p:spTgt spid="3">
                                            <p:graphicEl>
                                              <a:dgm id="{FDB82DB8-62BB-4165-9352-6C40DD4965F5}"/>
                                            </p:graphicEl>
                                          </p:spTgt>
                                        </p:tgtEl>
                                        <p:attrNameLst>
                                          <p:attrName>style.visibility</p:attrName>
                                        </p:attrNameLst>
                                      </p:cBhvr>
                                      <p:to>
                                        <p:strVal val="visible"/>
                                      </p:to>
                                    </p:set>
                                    <p:animEffect transition="in" filter="randombar(horizontal)">
                                      <p:cBhvr>
                                        <p:cTn id="95" dur="500"/>
                                        <p:tgtEl>
                                          <p:spTgt spid="3">
                                            <p:graphicEl>
                                              <a:dgm id="{FDB82DB8-62BB-4165-9352-6C40DD4965F5}"/>
                                            </p:graphicEl>
                                          </p:spTgt>
                                        </p:tgtEl>
                                      </p:cBhvr>
                                    </p:animEffect>
                                  </p:childTnLst>
                                </p:cTn>
                              </p:par>
                              <p:par>
                                <p:cTn id="96" presetID="14" presetClass="entr" presetSubtype="10" fill="hold" grpId="0" nodeType="withEffect">
                                  <p:stCondLst>
                                    <p:cond delay="0"/>
                                  </p:stCondLst>
                                  <p:childTnLst>
                                    <p:set>
                                      <p:cBhvr>
                                        <p:cTn id="97" dur="1" fill="hold">
                                          <p:stCondLst>
                                            <p:cond delay="0"/>
                                          </p:stCondLst>
                                        </p:cTn>
                                        <p:tgtEl>
                                          <p:spTgt spid="3">
                                            <p:graphicEl>
                                              <a:dgm id="{B730A044-BE8B-4B7F-BF45-2E6A0145852C}"/>
                                            </p:graphicEl>
                                          </p:spTgt>
                                        </p:tgtEl>
                                        <p:attrNameLst>
                                          <p:attrName>style.visibility</p:attrName>
                                        </p:attrNameLst>
                                      </p:cBhvr>
                                      <p:to>
                                        <p:strVal val="visible"/>
                                      </p:to>
                                    </p:set>
                                    <p:animEffect transition="in" filter="randombar(horizontal)">
                                      <p:cBhvr>
                                        <p:cTn id="98" dur="500"/>
                                        <p:tgtEl>
                                          <p:spTgt spid="3">
                                            <p:graphicEl>
                                              <a:dgm id="{B730A044-BE8B-4B7F-BF45-2E6A0145852C}"/>
                                            </p:graphicEl>
                                          </p:spTgt>
                                        </p:tgtEl>
                                      </p:cBhvr>
                                    </p:animEffect>
                                  </p:childTnLst>
                                </p:cTn>
                              </p:par>
                            </p:childTnLst>
                          </p:cTn>
                        </p:par>
                      </p:childTnLst>
                    </p:cTn>
                  </p:par>
                  <p:par>
                    <p:cTn id="99" fill="hold">
                      <p:stCondLst>
                        <p:cond delay="indefinite"/>
                      </p:stCondLst>
                      <p:childTnLst>
                        <p:par>
                          <p:cTn id="100" fill="hold">
                            <p:stCondLst>
                              <p:cond delay="0"/>
                            </p:stCondLst>
                            <p:childTnLst>
                              <p:par>
                                <p:cTn id="101" presetID="14" presetClass="entr" presetSubtype="10" fill="hold" grpId="0" nodeType="clickEffect">
                                  <p:stCondLst>
                                    <p:cond delay="0"/>
                                  </p:stCondLst>
                                  <p:childTnLst>
                                    <p:set>
                                      <p:cBhvr>
                                        <p:cTn id="102" dur="1" fill="hold">
                                          <p:stCondLst>
                                            <p:cond delay="0"/>
                                          </p:stCondLst>
                                        </p:cTn>
                                        <p:tgtEl>
                                          <p:spTgt spid="3">
                                            <p:graphicEl>
                                              <a:dgm id="{A1FFB0C1-A64B-462B-878D-7C9D96B5AD3D}"/>
                                            </p:graphicEl>
                                          </p:spTgt>
                                        </p:tgtEl>
                                        <p:attrNameLst>
                                          <p:attrName>style.visibility</p:attrName>
                                        </p:attrNameLst>
                                      </p:cBhvr>
                                      <p:to>
                                        <p:strVal val="visible"/>
                                      </p:to>
                                    </p:set>
                                    <p:animEffect transition="in" filter="randombar(horizontal)">
                                      <p:cBhvr>
                                        <p:cTn id="103" dur="500"/>
                                        <p:tgtEl>
                                          <p:spTgt spid="3">
                                            <p:graphicEl>
                                              <a:dgm id="{A1FFB0C1-A64B-462B-878D-7C9D96B5AD3D}"/>
                                            </p:graphicEl>
                                          </p:spTgt>
                                        </p:tgtEl>
                                      </p:cBhvr>
                                    </p:animEffect>
                                  </p:childTnLst>
                                </p:cTn>
                              </p:par>
                              <p:par>
                                <p:cTn id="104" presetID="14" presetClass="entr" presetSubtype="10" fill="hold" grpId="0" nodeType="withEffect">
                                  <p:stCondLst>
                                    <p:cond delay="0"/>
                                  </p:stCondLst>
                                  <p:childTnLst>
                                    <p:set>
                                      <p:cBhvr>
                                        <p:cTn id="105" dur="1" fill="hold">
                                          <p:stCondLst>
                                            <p:cond delay="0"/>
                                          </p:stCondLst>
                                        </p:cTn>
                                        <p:tgtEl>
                                          <p:spTgt spid="3">
                                            <p:graphicEl>
                                              <a:dgm id="{0FB62B31-5646-4F7C-8981-8E8E2CB83604}"/>
                                            </p:graphicEl>
                                          </p:spTgt>
                                        </p:tgtEl>
                                        <p:attrNameLst>
                                          <p:attrName>style.visibility</p:attrName>
                                        </p:attrNameLst>
                                      </p:cBhvr>
                                      <p:to>
                                        <p:strVal val="visible"/>
                                      </p:to>
                                    </p:set>
                                    <p:animEffect transition="in" filter="randombar(horizontal)">
                                      <p:cBhvr>
                                        <p:cTn id="106" dur="500"/>
                                        <p:tgtEl>
                                          <p:spTgt spid="3">
                                            <p:graphicEl>
                                              <a:dgm id="{0FB62B31-5646-4F7C-8981-8E8E2CB8360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Graphic spid="3" grpId="0">
        <p:bldSub>
          <a:bldDgm bld="lvl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1187624" y="260648"/>
            <a:ext cx="7580479" cy="4124095"/>
          </a:xfrm>
          <a:prstGeom prst="cloudCallout">
            <a:avLst>
              <a:gd name="adj1" fmla="val -33868"/>
              <a:gd name="adj2" fmla="val 96402"/>
            </a:avLst>
          </a:prstGeom>
          <a:ln/>
        </p:spPr>
        <p:style>
          <a:lnRef idx="3">
            <a:schemeClr val="lt1"/>
          </a:lnRef>
          <a:fillRef idx="1">
            <a:schemeClr val="accent3"/>
          </a:fillRef>
          <a:effectRef idx="1">
            <a:schemeClr val="accent3"/>
          </a:effectRef>
          <a:fontRef idx="minor">
            <a:schemeClr val="lt1"/>
          </a:fontRef>
        </p:style>
        <p:txBody>
          <a:bodyPr rtlCol="0" anchor="ctr"/>
          <a:lstStyle/>
          <a:p>
            <a:pPr marR="151130" algn="ctr">
              <a:lnSpc>
                <a:spcPct val="150000"/>
              </a:lnSpc>
              <a:spcAft>
                <a:spcPts val="0"/>
              </a:spcAft>
            </a:pPr>
            <a:endParaRPr lang="tr-TR" sz="3600" dirty="0" smtClean="0">
              <a:solidFill>
                <a:srgbClr val="002060"/>
              </a:solidFill>
              <a:latin typeface="Segoe Print"/>
              <a:ea typeface="Times New Roman"/>
              <a:cs typeface="Times New Roman"/>
            </a:endParaRPr>
          </a:p>
          <a:p>
            <a:pPr marR="151130" algn="ctr">
              <a:lnSpc>
                <a:spcPct val="150000"/>
              </a:lnSpc>
              <a:spcAft>
                <a:spcPts val="0"/>
              </a:spcAft>
            </a:pPr>
            <a:r>
              <a:rPr lang="tr-TR" sz="3600" dirty="0" smtClean="0">
                <a:solidFill>
                  <a:schemeClr val="tx1"/>
                </a:solidFill>
                <a:latin typeface="Segoe Print"/>
                <a:ea typeface="Times New Roman"/>
                <a:cs typeface="Times New Roman"/>
              </a:rPr>
              <a:t>IDEA GENERATION CONTEST</a:t>
            </a:r>
          </a:p>
          <a:p>
            <a:pPr marR="151130" algn="ctr">
              <a:lnSpc>
                <a:spcPct val="150000"/>
              </a:lnSpc>
              <a:spcAft>
                <a:spcPts val="0"/>
              </a:spcAft>
            </a:pPr>
            <a:endParaRPr lang="tr-TR" sz="2000" dirty="0" smtClean="0">
              <a:solidFill>
                <a:schemeClr val="bg1"/>
              </a:solidFill>
              <a:latin typeface="Segoe Print"/>
              <a:ea typeface="Times New Roman"/>
              <a:cs typeface="Times New Roman"/>
            </a:endParaRPr>
          </a:p>
          <a:p>
            <a:pPr marR="151130" algn="ctr">
              <a:lnSpc>
                <a:spcPct val="150000"/>
              </a:lnSpc>
              <a:spcAft>
                <a:spcPts val="0"/>
              </a:spcAft>
            </a:pPr>
            <a:r>
              <a:rPr lang="tr-TR" sz="2200" b="1" dirty="0" err="1" smtClean="0">
                <a:solidFill>
                  <a:schemeClr val="bg1"/>
                </a:solidFill>
                <a:latin typeface="Segoe Print"/>
                <a:ea typeface="Times New Roman"/>
                <a:cs typeface="Times New Roman"/>
              </a:rPr>
              <a:t>What</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will</a:t>
            </a:r>
            <a:r>
              <a:rPr lang="tr-TR" sz="2200" b="1" dirty="0" smtClean="0">
                <a:solidFill>
                  <a:schemeClr val="bg1"/>
                </a:solidFill>
                <a:latin typeface="Segoe Print"/>
                <a:ea typeface="Times New Roman"/>
                <a:cs typeface="Times New Roman"/>
              </a:rPr>
              <a:t> be </a:t>
            </a:r>
            <a:r>
              <a:rPr lang="tr-TR" sz="2200" b="1" dirty="0" err="1" smtClean="0">
                <a:solidFill>
                  <a:schemeClr val="bg1"/>
                </a:solidFill>
                <a:latin typeface="Segoe Print"/>
                <a:ea typeface="Times New Roman"/>
                <a:cs typeface="Times New Roman"/>
              </a:rPr>
              <a:t>the</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benefit</a:t>
            </a:r>
            <a:r>
              <a:rPr lang="tr-TR" sz="2200" b="1" dirty="0" smtClean="0">
                <a:solidFill>
                  <a:schemeClr val="bg1"/>
                </a:solidFill>
                <a:latin typeface="Segoe Print"/>
                <a:ea typeface="Times New Roman"/>
                <a:cs typeface="Times New Roman"/>
              </a:rPr>
              <a:t> of </a:t>
            </a:r>
            <a:r>
              <a:rPr lang="tr-TR" sz="2200" b="1" dirty="0" err="1" smtClean="0">
                <a:solidFill>
                  <a:schemeClr val="bg1"/>
                </a:solidFill>
                <a:latin typeface="Segoe Print"/>
                <a:ea typeface="Times New Roman"/>
                <a:cs typeface="Times New Roman"/>
              </a:rPr>
              <a:t>organizing</a:t>
            </a:r>
            <a:r>
              <a:rPr lang="tr-TR" sz="2200" b="1" dirty="0" smtClean="0">
                <a:solidFill>
                  <a:schemeClr val="bg1"/>
                </a:solidFill>
                <a:latin typeface="Segoe Print"/>
                <a:ea typeface="Times New Roman"/>
                <a:cs typeface="Times New Roman"/>
              </a:rPr>
              <a:t> CSR </a:t>
            </a:r>
            <a:r>
              <a:rPr lang="tr-TR" sz="2200" b="1" dirty="0" err="1" smtClean="0">
                <a:solidFill>
                  <a:schemeClr val="bg1"/>
                </a:solidFill>
                <a:latin typeface="Segoe Print"/>
                <a:ea typeface="Times New Roman"/>
                <a:cs typeface="Times New Roman"/>
              </a:rPr>
              <a:t>Idea</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Contest</a:t>
            </a:r>
            <a:r>
              <a:rPr lang="tr-TR" sz="2200" b="1" dirty="0" smtClean="0">
                <a:solidFill>
                  <a:schemeClr val="bg1"/>
                </a:solidFill>
                <a:latin typeface="Segoe Print"/>
                <a:ea typeface="Times New Roman"/>
                <a:cs typeface="Times New Roman"/>
              </a:rPr>
              <a:t>?</a:t>
            </a:r>
            <a:r>
              <a:rPr lang="tr-TR" sz="2200" b="1" dirty="0" smtClean="0">
                <a:solidFill>
                  <a:schemeClr val="bg1"/>
                </a:solidFill>
                <a:effectLst>
                  <a:outerShdw blurRad="38100" dist="38100" dir="2700000" algn="tl">
                    <a:srgbClr val="000000">
                      <a:alpha val="43137"/>
                    </a:srgbClr>
                  </a:outerShdw>
                </a:effectLst>
                <a:latin typeface="Segoe Print"/>
                <a:cs typeface="Times New Roman"/>
              </a:rPr>
              <a:t>	</a:t>
            </a:r>
            <a:r>
              <a:rPr lang="tr-TR" sz="3600" b="1" dirty="0" smtClean="0">
                <a:solidFill>
                  <a:schemeClr val="bg1"/>
                </a:solidFill>
                <a:effectLst>
                  <a:outerShdw blurRad="38100" dist="38100" dir="2700000" algn="tl">
                    <a:srgbClr val="000000">
                      <a:alpha val="43137"/>
                    </a:srgbClr>
                  </a:outerShdw>
                </a:effectLst>
                <a:latin typeface="Segoe Print"/>
                <a:cs typeface="Times New Roman"/>
              </a:rPr>
              <a:t>	</a:t>
            </a:r>
            <a:endParaRPr lang="tr-TR" sz="3600" b="1" dirty="0">
              <a:solidFill>
                <a:schemeClr val="bg1"/>
              </a:solidFill>
              <a:ea typeface="Times New Roman"/>
              <a:cs typeface="Times New Roman"/>
            </a:endParaRPr>
          </a:p>
        </p:txBody>
      </p:sp>
      <p:pic>
        <p:nvPicPr>
          <p:cNvPr id="3" name="Picture 3" descr="C:\Users\SIM\AppData\Local\Temp\Rar$DIa0.607\logo_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6</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3655409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5 Diyagram"/>
          <p:cNvGraphicFramePr/>
          <p:nvPr>
            <p:extLst>
              <p:ext uri="{D42A27DB-BD31-4B8C-83A1-F6EECF244321}">
                <p14:modId xmlns:p14="http://schemas.microsoft.com/office/powerpoint/2010/main" val="4073757592"/>
              </p:ext>
            </p:extLst>
          </p:nvPr>
        </p:nvGraphicFramePr>
        <p:xfrm>
          <a:off x="395536" y="981820"/>
          <a:ext cx="8064896" cy="4607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Başlık 1"/>
          <p:cNvSpPr txBox="1">
            <a:spLocks/>
          </p:cNvSpPr>
          <p:nvPr/>
        </p:nvSpPr>
        <p:spPr bwMode="auto">
          <a:xfrm>
            <a:off x="34925"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CSR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Idea</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Generation</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Contest</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5" name="Metin kutusu 4"/>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6</a:t>
            </a:r>
            <a:endParaRPr lang="tr-TR" sz="4800" dirty="0">
              <a:solidFill>
                <a:srgbClr val="FFC000"/>
              </a:solidFill>
              <a:latin typeface="Algerian" panose="04020705040A02060702" pitchFamily="82" charset="0"/>
            </a:endParaRPr>
          </a:p>
        </p:txBody>
      </p:sp>
      <p:pic>
        <p:nvPicPr>
          <p:cNvPr id="6" name="Picture 3" descr="C:\Users\SIM\AppData\Local\Temp\Rar$DIa0.607\logo_ING.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542990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graphicEl>
                                              <a:dgm id="{CE150213-C086-411A-9624-461621FE2E3A}"/>
                                            </p:graphicEl>
                                          </p:spTgt>
                                        </p:tgtEl>
                                        <p:attrNameLst>
                                          <p:attrName>style.visibility</p:attrName>
                                        </p:attrNameLst>
                                      </p:cBhvr>
                                      <p:to>
                                        <p:strVal val="visible"/>
                                      </p:to>
                                    </p:set>
                                    <p:anim calcmode="lin" valueType="num">
                                      <p:cBhvr>
                                        <p:cTn id="7" dur="1000" fill="hold"/>
                                        <p:tgtEl>
                                          <p:spTgt spid="2">
                                            <p:graphicEl>
                                              <a:dgm id="{CE150213-C086-411A-9624-461621FE2E3A}"/>
                                            </p:graphicEl>
                                          </p:spTgt>
                                        </p:tgtEl>
                                        <p:attrNameLst>
                                          <p:attrName>ppt_w</p:attrName>
                                        </p:attrNameLst>
                                      </p:cBhvr>
                                      <p:tavLst>
                                        <p:tav tm="0">
                                          <p:val>
                                            <p:fltVal val="0"/>
                                          </p:val>
                                        </p:tav>
                                        <p:tav tm="100000">
                                          <p:val>
                                            <p:strVal val="#ppt_w"/>
                                          </p:val>
                                        </p:tav>
                                      </p:tavLst>
                                    </p:anim>
                                    <p:anim calcmode="lin" valueType="num">
                                      <p:cBhvr>
                                        <p:cTn id="8" dur="1000" fill="hold"/>
                                        <p:tgtEl>
                                          <p:spTgt spid="2">
                                            <p:graphicEl>
                                              <a:dgm id="{CE150213-C086-411A-9624-461621FE2E3A}"/>
                                            </p:graphicEl>
                                          </p:spTgt>
                                        </p:tgtEl>
                                        <p:attrNameLst>
                                          <p:attrName>ppt_h</p:attrName>
                                        </p:attrNameLst>
                                      </p:cBhvr>
                                      <p:tavLst>
                                        <p:tav tm="0">
                                          <p:val>
                                            <p:fltVal val="0"/>
                                          </p:val>
                                        </p:tav>
                                        <p:tav tm="100000">
                                          <p:val>
                                            <p:strVal val="#ppt_h"/>
                                          </p:val>
                                        </p:tav>
                                      </p:tavLst>
                                    </p:anim>
                                    <p:anim calcmode="lin" valueType="num">
                                      <p:cBhvr>
                                        <p:cTn id="9" dur="1000" fill="hold"/>
                                        <p:tgtEl>
                                          <p:spTgt spid="2">
                                            <p:graphicEl>
                                              <a:dgm id="{CE150213-C086-411A-9624-461621FE2E3A}"/>
                                            </p:graphicEl>
                                          </p:spTgt>
                                        </p:tgtEl>
                                        <p:attrNameLst>
                                          <p:attrName>style.rotation</p:attrName>
                                        </p:attrNameLst>
                                      </p:cBhvr>
                                      <p:tavLst>
                                        <p:tav tm="0">
                                          <p:val>
                                            <p:fltVal val="90"/>
                                          </p:val>
                                        </p:tav>
                                        <p:tav tm="100000">
                                          <p:val>
                                            <p:fltVal val="0"/>
                                          </p:val>
                                        </p:tav>
                                      </p:tavLst>
                                    </p:anim>
                                    <p:animEffect transition="in" filter="fade">
                                      <p:cBhvr>
                                        <p:cTn id="10" dur="1000"/>
                                        <p:tgtEl>
                                          <p:spTgt spid="2">
                                            <p:graphicEl>
                                              <a:dgm id="{CE150213-C086-411A-9624-461621FE2E3A}"/>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2">
                                            <p:graphicEl>
                                              <a:dgm id="{F55299D3-833E-4E2B-BBBC-861D4F83188A}"/>
                                            </p:graphicEl>
                                          </p:spTgt>
                                        </p:tgtEl>
                                        <p:attrNameLst>
                                          <p:attrName>style.visibility</p:attrName>
                                        </p:attrNameLst>
                                      </p:cBhvr>
                                      <p:to>
                                        <p:strVal val="visible"/>
                                      </p:to>
                                    </p:set>
                                    <p:anim calcmode="lin" valueType="num">
                                      <p:cBhvr>
                                        <p:cTn id="15" dur="1000" fill="hold"/>
                                        <p:tgtEl>
                                          <p:spTgt spid="2">
                                            <p:graphicEl>
                                              <a:dgm id="{F55299D3-833E-4E2B-BBBC-861D4F83188A}"/>
                                            </p:graphicEl>
                                          </p:spTgt>
                                        </p:tgtEl>
                                        <p:attrNameLst>
                                          <p:attrName>ppt_w</p:attrName>
                                        </p:attrNameLst>
                                      </p:cBhvr>
                                      <p:tavLst>
                                        <p:tav tm="0">
                                          <p:val>
                                            <p:fltVal val="0"/>
                                          </p:val>
                                        </p:tav>
                                        <p:tav tm="100000">
                                          <p:val>
                                            <p:strVal val="#ppt_w"/>
                                          </p:val>
                                        </p:tav>
                                      </p:tavLst>
                                    </p:anim>
                                    <p:anim calcmode="lin" valueType="num">
                                      <p:cBhvr>
                                        <p:cTn id="16" dur="1000" fill="hold"/>
                                        <p:tgtEl>
                                          <p:spTgt spid="2">
                                            <p:graphicEl>
                                              <a:dgm id="{F55299D3-833E-4E2B-BBBC-861D4F83188A}"/>
                                            </p:graphicEl>
                                          </p:spTgt>
                                        </p:tgtEl>
                                        <p:attrNameLst>
                                          <p:attrName>ppt_h</p:attrName>
                                        </p:attrNameLst>
                                      </p:cBhvr>
                                      <p:tavLst>
                                        <p:tav tm="0">
                                          <p:val>
                                            <p:fltVal val="0"/>
                                          </p:val>
                                        </p:tav>
                                        <p:tav tm="100000">
                                          <p:val>
                                            <p:strVal val="#ppt_h"/>
                                          </p:val>
                                        </p:tav>
                                      </p:tavLst>
                                    </p:anim>
                                    <p:anim calcmode="lin" valueType="num">
                                      <p:cBhvr>
                                        <p:cTn id="17" dur="1000" fill="hold"/>
                                        <p:tgtEl>
                                          <p:spTgt spid="2">
                                            <p:graphicEl>
                                              <a:dgm id="{F55299D3-833E-4E2B-BBBC-861D4F83188A}"/>
                                            </p:graphicEl>
                                          </p:spTgt>
                                        </p:tgtEl>
                                        <p:attrNameLst>
                                          <p:attrName>style.rotation</p:attrName>
                                        </p:attrNameLst>
                                      </p:cBhvr>
                                      <p:tavLst>
                                        <p:tav tm="0">
                                          <p:val>
                                            <p:fltVal val="90"/>
                                          </p:val>
                                        </p:tav>
                                        <p:tav tm="100000">
                                          <p:val>
                                            <p:fltVal val="0"/>
                                          </p:val>
                                        </p:tav>
                                      </p:tavLst>
                                    </p:anim>
                                    <p:animEffect transition="in" filter="fade">
                                      <p:cBhvr>
                                        <p:cTn id="18" dur="1000"/>
                                        <p:tgtEl>
                                          <p:spTgt spid="2">
                                            <p:graphicEl>
                                              <a:dgm id="{F55299D3-833E-4E2B-BBBC-861D4F83188A}"/>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2">
                                            <p:graphicEl>
                                              <a:dgm id="{EAADFE49-A5D4-421F-8EE7-286C7F980E78}"/>
                                            </p:graphicEl>
                                          </p:spTgt>
                                        </p:tgtEl>
                                        <p:attrNameLst>
                                          <p:attrName>style.visibility</p:attrName>
                                        </p:attrNameLst>
                                      </p:cBhvr>
                                      <p:to>
                                        <p:strVal val="visible"/>
                                      </p:to>
                                    </p:set>
                                    <p:anim calcmode="lin" valueType="num">
                                      <p:cBhvr>
                                        <p:cTn id="23" dur="1000" fill="hold"/>
                                        <p:tgtEl>
                                          <p:spTgt spid="2">
                                            <p:graphicEl>
                                              <a:dgm id="{EAADFE49-A5D4-421F-8EE7-286C7F980E78}"/>
                                            </p:graphicEl>
                                          </p:spTgt>
                                        </p:tgtEl>
                                        <p:attrNameLst>
                                          <p:attrName>ppt_w</p:attrName>
                                        </p:attrNameLst>
                                      </p:cBhvr>
                                      <p:tavLst>
                                        <p:tav tm="0">
                                          <p:val>
                                            <p:fltVal val="0"/>
                                          </p:val>
                                        </p:tav>
                                        <p:tav tm="100000">
                                          <p:val>
                                            <p:strVal val="#ppt_w"/>
                                          </p:val>
                                        </p:tav>
                                      </p:tavLst>
                                    </p:anim>
                                    <p:anim calcmode="lin" valueType="num">
                                      <p:cBhvr>
                                        <p:cTn id="24" dur="1000" fill="hold"/>
                                        <p:tgtEl>
                                          <p:spTgt spid="2">
                                            <p:graphicEl>
                                              <a:dgm id="{EAADFE49-A5D4-421F-8EE7-286C7F980E78}"/>
                                            </p:graphicEl>
                                          </p:spTgt>
                                        </p:tgtEl>
                                        <p:attrNameLst>
                                          <p:attrName>ppt_h</p:attrName>
                                        </p:attrNameLst>
                                      </p:cBhvr>
                                      <p:tavLst>
                                        <p:tav tm="0">
                                          <p:val>
                                            <p:fltVal val="0"/>
                                          </p:val>
                                        </p:tav>
                                        <p:tav tm="100000">
                                          <p:val>
                                            <p:strVal val="#ppt_h"/>
                                          </p:val>
                                        </p:tav>
                                      </p:tavLst>
                                    </p:anim>
                                    <p:anim calcmode="lin" valueType="num">
                                      <p:cBhvr>
                                        <p:cTn id="25" dur="1000" fill="hold"/>
                                        <p:tgtEl>
                                          <p:spTgt spid="2">
                                            <p:graphicEl>
                                              <a:dgm id="{EAADFE49-A5D4-421F-8EE7-286C7F980E78}"/>
                                            </p:graphicEl>
                                          </p:spTgt>
                                        </p:tgtEl>
                                        <p:attrNameLst>
                                          <p:attrName>style.rotation</p:attrName>
                                        </p:attrNameLst>
                                      </p:cBhvr>
                                      <p:tavLst>
                                        <p:tav tm="0">
                                          <p:val>
                                            <p:fltVal val="90"/>
                                          </p:val>
                                        </p:tav>
                                        <p:tav tm="100000">
                                          <p:val>
                                            <p:fltVal val="0"/>
                                          </p:val>
                                        </p:tav>
                                      </p:tavLst>
                                    </p:anim>
                                    <p:animEffect transition="in" filter="fade">
                                      <p:cBhvr>
                                        <p:cTn id="26" dur="1000"/>
                                        <p:tgtEl>
                                          <p:spTgt spid="2">
                                            <p:graphicEl>
                                              <a:dgm id="{EAADFE49-A5D4-421F-8EE7-286C7F980E78}"/>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2">
                                            <p:graphicEl>
                                              <a:dgm id="{F5A3F4D6-8DB2-48DC-B0D5-A0C5FC4DFCB4}"/>
                                            </p:graphicEl>
                                          </p:spTgt>
                                        </p:tgtEl>
                                        <p:attrNameLst>
                                          <p:attrName>style.visibility</p:attrName>
                                        </p:attrNameLst>
                                      </p:cBhvr>
                                      <p:to>
                                        <p:strVal val="visible"/>
                                      </p:to>
                                    </p:set>
                                    <p:anim calcmode="lin" valueType="num">
                                      <p:cBhvr>
                                        <p:cTn id="31" dur="1000" fill="hold"/>
                                        <p:tgtEl>
                                          <p:spTgt spid="2">
                                            <p:graphicEl>
                                              <a:dgm id="{F5A3F4D6-8DB2-48DC-B0D5-A0C5FC4DFCB4}"/>
                                            </p:graphicEl>
                                          </p:spTgt>
                                        </p:tgtEl>
                                        <p:attrNameLst>
                                          <p:attrName>ppt_w</p:attrName>
                                        </p:attrNameLst>
                                      </p:cBhvr>
                                      <p:tavLst>
                                        <p:tav tm="0">
                                          <p:val>
                                            <p:fltVal val="0"/>
                                          </p:val>
                                        </p:tav>
                                        <p:tav tm="100000">
                                          <p:val>
                                            <p:strVal val="#ppt_w"/>
                                          </p:val>
                                        </p:tav>
                                      </p:tavLst>
                                    </p:anim>
                                    <p:anim calcmode="lin" valueType="num">
                                      <p:cBhvr>
                                        <p:cTn id="32" dur="1000" fill="hold"/>
                                        <p:tgtEl>
                                          <p:spTgt spid="2">
                                            <p:graphicEl>
                                              <a:dgm id="{F5A3F4D6-8DB2-48DC-B0D5-A0C5FC4DFCB4}"/>
                                            </p:graphicEl>
                                          </p:spTgt>
                                        </p:tgtEl>
                                        <p:attrNameLst>
                                          <p:attrName>ppt_h</p:attrName>
                                        </p:attrNameLst>
                                      </p:cBhvr>
                                      <p:tavLst>
                                        <p:tav tm="0">
                                          <p:val>
                                            <p:fltVal val="0"/>
                                          </p:val>
                                        </p:tav>
                                        <p:tav tm="100000">
                                          <p:val>
                                            <p:strVal val="#ppt_h"/>
                                          </p:val>
                                        </p:tav>
                                      </p:tavLst>
                                    </p:anim>
                                    <p:anim calcmode="lin" valueType="num">
                                      <p:cBhvr>
                                        <p:cTn id="33" dur="1000" fill="hold"/>
                                        <p:tgtEl>
                                          <p:spTgt spid="2">
                                            <p:graphicEl>
                                              <a:dgm id="{F5A3F4D6-8DB2-48DC-B0D5-A0C5FC4DFCB4}"/>
                                            </p:graphicEl>
                                          </p:spTgt>
                                        </p:tgtEl>
                                        <p:attrNameLst>
                                          <p:attrName>style.rotation</p:attrName>
                                        </p:attrNameLst>
                                      </p:cBhvr>
                                      <p:tavLst>
                                        <p:tav tm="0">
                                          <p:val>
                                            <p:fltVal val="90"/>
                                          </p:val>
                                        </p:tav>
                                        <p:tav tm="100000">
                                          <p:val>
                                            <p:fltVal val="0"/>
                                          </p:val>
                                        </p:tav>
                                      </p:tavLst>
                                    </p:anim>
                                    <p:animEffect transition="in" filter="fade">
                                      <p:cBhvr>
                                        <p:cTn id="34" dur="1000"/>
                                        <p:tgtEl>
                                          <p:spTgt spid="2">
                                            <p:graphicEl>
                                              <a:dgm id="{F5A3F4D6-8DB2-48DC-B0D5-A0C5FC4DFCB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1475656" y="260648"/>
            <a:ext cx="7292447" cy="4124095"/>
          </a:xfrm>
          <a:prstGeom prst="cloudCallout">
            <a:avLst>
              <a:gd name="adj1" fmla="val -33868"/>
              <a:gd name="adj2" fmla="val 96402"/>
            </a:avLst>
          </a:prstGeom>
          <a:ln/>
        </p:spPr>
        <p:style>
          <a:lnRef idx="3">
            <a:schemeClr val="lt1"/>
          </a:lnRef>
          <a:fillRef idx="1">
            <a:schemeClr val="accent1"/>
          </a:fillRef>
          <a:effectRef idx="1">
            <a:schemeClr val="accent1"/>
          </a:effectRef>
          <a:fontRef idx="minor">
            <a:schemeClr val="lt1"/>
          </a:fontRef>
        </p:style>
        <p:txBody>
          <a:bodyPr rtlCol="0" anchor="ctr"/>
          <a:lstStyle/>
          <a:p>
            <a:pPr marR="151130" algn="ctr">
              <a:lnSpc>
                <a:spcPct val="150000"/>
              </a:lnSpc>
              <a:spcAft>
                <a:spcPts val="0"/>
              </a:spcAft>
            </a:pPr>
            <a:endParaRPr lang="tr-TR" sz="3600" dirty="0" smtClean="0">
              <a:solidFill>
                <a:srgbClr val="002060"/>
              </a:solidFill>
              <a:latin typeface="Segoe Print"/>
              <a:ea typeface="Times New Roman"/>
              <a:cs typeface="Times New Roman"/>
            </a:endParaRPr>
          </a:p>
          <a:p>
            <a:pPr marR="151130" algn="ctr">
              <a:lnSpc>
                <a:spcPct val="150000"/>
              </a:lnSpc>
            </a:pPr>
            <a:r>
              <a:rPr lang="tr-TR" sz="3600" b="1" dirty="0">
                <a:solidFill>
                  <a:srgbClr val="FFC000"/>
                </a:solidFill>
                <a:effectLst>
                  <a:outerShdw blurRad="38100" dist="38100" dir="2700000" algn="tl">
                    <a:srgbClr val="000000">
                      <a:alpha val="43137"/>
                    </a:srgbClr>
                  </a:outerShdw>
                </a:effectLst>
                <a:latin typeface="Segoe Print"/>
                <a:ea typeface="Times New Roman"/>
                <a:cs typeface="Times New Roman"/>
              </a:rPr>
              <a:t>WHAT?</a:t>
            </a:r>
          </a:p>
          <a:p>
            <a:pPr marR="151130" algn="ctr">
              <a:lnSpc>
                <a:spcPct val="150000"/>
              </a:lnSpc>
              <a:spcAft>
                <a:spcPts val="0"/>
              </a:spcAft>
            </a:pPr>
            <a:endParaRPr lang="tr-TR" sz="1200" dirty="0" smtClean="0">
              <a:solidFill>
                <a:schemeClr val="bg1"/>
              </a:solidFill>
              <a:latin typeface="Segoe Print"/>
              <a:ea typeface="Times New Roman"/>
              <a:cs typeface="Times New Roman"/>
            </a:endParaRPr>
          </a:p>
          <a:p>
            <a:pPr marR="151130" algn="ctr">
              <a:lnSpc>
                <a:spcPct val="150000"/>
              </a:lnSpc>
              <a:spcAft>
                <a:spcPts val="0"/>
              </a:spcAft>
            </a:pPr>
            <a:r>
              <a:rPr lang="tr-TR" sz="2200" b="1" dirty="0" err="1" smtClean="0">
                <a:solidFill>
                  <a:schemeClr val="bg1"/>
                </a:solidFill>
                <a:latin typeface="Segoe Print"/>
                <a:ea typeface="Times New Roman"/>
                <a:cs typeface="Times New Roman"/>
              </a:rPr>
              <a:t>What</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are</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the</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issues</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that</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should</a:t>
            </a:r>
            <a:r>
              <a:rPr lang="tr-TR" sz="2200" b="1" dirty="0" smtClean="0">
                <a:solidFill>
                  <a:schemeClr val="bg1"/>
                </a:solidFill>
                <a:latin typeface="Segoe Print"/>
                <a:ea typeface="Times New Roman"/>
                <a:cs typeface="Times New Roman"/>
              </a:rPr>
              <a:t> be </a:t>
            </a:r>
            <a:r>
              <a:rPr lang="tr-TR" sz="2200" b="1" dirty="0" err="1" smtClean="0">
                <a:solidFill>
                  <a:schemeClr val="bg1"/>
                </a:solidFill>
                <a:latin typeface="Segoe Print"/>
                <a:ea typeface="Times New Roman"/>
                <a:cs typeface="Times New Roman"/>
              </a:rPr>
              <a:t>taken</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into</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consideration</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during</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the</a:t>
            </a:r>
            <a:r>
              <a:rPr lang="tr-TR" sz="2200" b="1" dirty="0" smtClean="0">
                <a:solidFill>
                  <a:schemeClr val="bg1"/>
                </a:solidFill>
                <a:latin typeface="Segoe Print"/>
                <a:ea typeface="Times New Roman"/>
                <a:cs typeface="Times New Roman"/>
              </a:rPr>
              <a:t> </a:t>
            </a:r>
            <a:r>
              <a:rPr lang="tr-TR" sz="2200" b="1" dirty="0" err="1" smtClean="0">
                <a:solidFill>
                  <a:schemeClr val="bg1"/>
                </a:solidFill>
                <a:latin typeface="Segoe Print"/>
                <a:ea typeface="Times New Roman"/>
                <a:cs typeface="Times New Roman"/>
              </a:rPr>
              <a:t>process</a:t>
            </a:r>
            <a:r>
              <a:rPr lang="en-US" sz="2200" b="1" dirty="0" smtClean="0">
                <a:solidFill>
                  <a:schemeClr val="bg1"/>
                </a:solidFill>
                <a:latin typeface="Segoe Print"/>
                <a:ea typeface="Times New Roman"/>
                <a:cs typeface="Times New Roman"/>
              </a:rPr>
              <a:t>?</a:t>
            </a:r>
          </a:p>
          <a:p>
            <a:pPr marR="151130" algn="ctr">
              <a:lnSpc>
                <a:spcPct val="150000"/>
              </a:lnSpc>
              <a:spcAft>
                <a:spcPts val="0"/>
              </a:spcAft>
            </a:pPr>
            <a:r>
              <a:rPr lang="tr-TR" sz="3600" b="1" dirty="0" smtClean="0">
                <a:solidFill>
                  <a:schemeClr val="bg1"/>
                </a:solidFill>
                <a:effectLst>
                  <a:outerShdw blurRad="38100" dist="38100" dir="2700000" algn="tl">
                    <a:srgbClr val="000000">
                      <a:alpha val="43137"/>
                    </a:srgbClr>
                  </a:outerShdw>
                </a:effectLst>
                <a:latin typeface="Segoe Print"/>
                <a:cs typeface="Times New Roman"/>
              </a:rPr>
              <a:t>		</a:t>
            </a:r>
            <a:endParaRPr lang="tr-TR" sz="3600" b="1" dirty="0">
              <a:solidFill>
                <a:schemeClr val="bg1"/>
              </a:solidFill>
              <a:ea typeface="Times New Roman"/>
              <a:cs typeface="Times New Roman"/>
            </a:endParaRPr>
          </a:p>
        </p:txBody>
      </p:sp>
      <p:pic>
        <p:nvPicPr>
          <p:cNvPr id="3" name="Picture 3" descr="C:\Users\SIM\AppData\Local\Temp\Rar$DIa0.607\logo_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5</a:t>
            </a:r>
            <a:endParaRPr lang="tr-TR" sz="4800" dirty="0">
              <a:solidFill>
                <a:srgbClr val="FFC000"/>
              </a:solidFill>
              <a:latin typeface="Algerian" panose="04020705040A02060702" pitchFamily="82" charset="0"/>
            </a:endParaRPr>
          </a:p>
        </p:txBody>
      </p:sp>
    </p:spTree>
    <p:extLst>
      <p:ext uri="{BB962C8B-B14F-4D97-AF65-F5344CB8AC3E}">
        <p14:creationId xmlns:p14="http://schemas.microsoft.com/office/powerpoint/2010/main" val="3237048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ext uri="{D42A27DB-BD31-4B8C-83A1-F6EECF244321}">
                <p14:modId xmlns:p14="http://schemas.microsoft.com/office/powerpoint/2010/main" val="1396934746"/>
              </p:ext>
            </p:extLst>
          </p:nvPr>
        </p:nvGraphicFramePr>
        <p:xfrm>
          <a:off x="467544" y="836712"/>
          <a:ext cx="813690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1"/>
          <p:cNvSpPr txBox="1">
            <a:spLocks/>
          </p:cNvSpPr>
          <p:nvPr/>
        </p:nvSpPr>
        <p:spPr bwMode="auto">
          <a:xfrm>
            <a:off x="34925"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Managing</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the</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Event</a:t>
            </a: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5</a:t>
            </a:r>
            <a:endParaRPr lang="tr-TR" sz="4800" dirty="0">
              <a:solidFill>
                <a:srgbClr val="FFC000"/>
              </a:solidFill>
              <a:latin typeface="Algerian" panose="04020705040A02060702" pitchFamily="82" charset="0"/>
            </a:endParaRPr>
          </a:p>
        </p:txBody>
      </p:sp>
      <p:pic>
        <p:nvPicPr>
          <p:cNvPr id="5" name="Picture 3" descr="C:\Users\SIM\AppData\Local\Temp\Rar$DIa0.607\logo_ING.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3913499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graphicEl>
                                              <a:dgm id="{89517BA0-3D82-4134-8A9E-7D75355DC299}"/>
                                            </p:graphicEl>
                                          </p:spTgt>
                                        </p:tgtEl>
                                        <p:attrNameLst>
                                          <p:attrName>style.visibility</p:attrName>
                                        </p:attrNameLst>
                                      </p:cBhvr>
                                      <p:to>
                                        <p:strVal val="visible"/>
                                      </p:to>
                                    </p:set>
                                    <p:animEffect transition="in" filter="wipe(right)">
                                      <p:cBhvr>
                                        <p:cTn id="7" dur="500"/>
                                        <p:tgtEl>
                                          <p:spTgt spid="2">
                                            <p:graphicEl>
                                              <a:dgm id="{89517BA0-3D82-4134-8A9E-7D75355DC299}"/>
                                            </p:graphicEl>
                                          </p:spTgt>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
                                            <p:graphicEl>
                                              <a:dgm id="{E887ADC0-7112-43BF-9DB8-39C0D35F9468}"/>
                                            </p:graphicEl>
                                          </p:spTgt>
                                        </p:tgtEl>
                                        <p:attrNameLst>
                                          <p:attrName>style.visibility</p:attrName>
                                        </p:attrNameLst>
                                      </p:cBhvr>
                                      <p:to>
                                        <p:strVal val="visible"/>
                                      </p:to>
                                    </p:set>
                                    <p:animEffect transition="in" filter="wipe(right)">
                                      <p:cBhvr>
                                        <p:cTn id="10" dur="500"/>
                                        <p:tgtEl>
                                          <p:spTgt spid="2">
                                            <p:graphicEl>
                                              <a:dgm id="{E887ADC0-7112-43BF-9DB8-39C0D35F9468}"/>
                                            </p:graphicEl>
                                          </p:spTgt>
                                        </p:tgtEl>
                                      </p:cBhvr>
                                    </p:animEffect>
                                  </p:childTnLst>
                                </p:cTn>
                              </p:par>
                              <p:par>
                                <p:cTn id="11" presetID="22" presetClass="entr" presetSubtype="2" fill="hold" grpId="0" nodeType="withEffect">
                                  <p:stCondLst>
                                    <p:cond delay="0"/>
                                  </p:stCondLst>
                                  <p:childTnLst>
                                    <p:set>
                                      <p:cBhvr>
                                        <p:cTn id="12" dur="1" fill="hold">
                                          <p:stCondLst>
                                            <p:cond delay="0"/>
                                          </p:stCondLst>
                                        </p:cTn>
                                        <p:tgtEl>
                                          <p:spTgt spid="2">
                                            <p:graphicEl>
                                              <a:dgm id="{58EC0D8A-EA73-4513-9FD4-982B2B7F9253}"/>
                                            </p:graphicEl>
                                          </p:spTgt>
                                        </p:tgtEl>
                                        <p:attrNameLst>
                                          <p:attrName>style.visibility</p:attrName>
                                        </p:attrNameLst>
                                      </p:cBhvr>
                                      <p:to>
                                        <p:strVal val="visible"/>
                                      </p:to>
                                    </p:set>
                                    <p:animEffect transition="in" filter="wipe(right)">
                                      <p:cBhvr>
                                        <p:cTn id="13" dur="500"/>
                                        <p:tgtEl>
                                          <p:spTgt spid="2">
                                            <p:graphicEl>
                                              <a:dgm id="{58EC0D8A-EA73-4513-9FD4-982B2B7F9253}"/>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2">
                                            <p:graphicEl>
                                              <a:dgm id="{69074DCD-982D-433E-85EC-D99A170D0065}"/>
                                            </p:graphicEl>
                                          </p:spTgt>
                                        </p:tgtEl>
                                        <p:attrNameLst>
                                          <p:attrName>style.visibility</p:attrName>
                                        </p:attrNameLst>
                                      </p:cBhvr>
                                      <p:to>
                                        <p:strVal val="visible"/>
                                      </p:to>
                                    </p:set>
                                    <p:animEffect transition="in" filter="wipe(right)">
                                      <p:cBhvr>
                                        <p:cTn id="18" dur="500"/>
                                        <p:tgtEl>
                                          <p:spTgt spid="2">
                                            <p:graphicEl>
                                              <a:dgm id="{69074DCD-982D-433E-85EC-D99A170D0065}"/>
                                            </p:graphicEl>
                                          </p:spTgt>
                                        </p:tgtEl>
                                      </p:cBhvr>
                                    </p:animEffect>
                                  </p:childTnLst>
                                </p:cTn>
                              </p:par>
                              <p:par>
                                <p:cTn id="19" presetID="22" presetClass="entr" presetSubtype="2" fill="hold" grpId="0" nodeType="withEffect">
                                  <p:stCondLst>
                                    <p:cond delay="0"/>
                                  </p:stCondLst>
                                  <p:childTnLst>
                                    <p:set>
                                      <p:cBhvr>
                                        <p:cTn id="20" dur="1" fill="hold">
                                          <p:stCondLst>
                                            <p:cond delay="0"/>
                                          </p:stCondLst>
                                        </p:cTn>
                                        <p:tgtEl>
                                          <p:spTgt spid="2">
                                            <p:graphicEl>
                                              <a:dgm id="{9422DE93-614B-49E2-BD44-9BA7CEEA4C1F}"/>
                                            </p:graphicEl>
                                          </p:spTgt>
                                        </p:tgtEl>
                                        <p:attrNameLst>
                                          <p:attrName>style.visibility</p:attrName>
                                        </p:attrNameLst>
                                      </p:cBhvr>
                                      <p:to>
                                        <p:strVal val="visible"/>
                                      </p:to>
                                    </p:set>
                                    <p:animEffect transition="in" filter="wipe(right)">
                                      <p:cBhvr>
                                        <p:cTn id="21" dur="500"/>
                                        <p:tgtEl>
                                          <p:spTgt spid="2">
                                            <p:graphicEl>
                                              <a:dgm id="{9422DE93-614B-49E2-BD44-9BA7CEEA4C1F}"/>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2">
                                            <p:graphicEl>
                                              <a:dgm id="{075F2F99-31FC-485B-B4B5-FE455A124519}"/>
                                            </p:graphicEl>
                                          </p:spTgt>
                                        </p:tgtEl>
                                        <p:attrNameLst>
                                          <p:attrName>style.visibility</p:attrName>
                                        </p:attrNameLst>
                                      </p:cBhvr>
                                      <p:to>
                                        <p:strVal val="visible"/>
                                      </p:to>
                                    </p:set>
                                    <p:animEffect transition="in" filter="wipe(right)">
                                      <p:cBhvr>
                                        <p:cTn id="26" dur="500"/>
                                        <p:tgtEl>
                                          <p:spTgt spid="2">
                                            <p:graphicEl>
                                              <a:dgm id="{075F2F99-31FC-485B-B4B5-FE455A124519}"/>
                                            </p:graphicEl>
                                          </p:spTgt>
                                        </p:tgtEl>
                                      </p:cBhvr>
                                    </p:animEffect>
                                  </p:childTnLst>
                                </p:cTn>
                              </p:par>
                              <p:par>
                                <p:cTn id="27" presetID="22" presetClass="entr" presetSubtype="2" fill="hold" grpId="0" nodeType="withEffect">
                                  <p:stCondLst>
                                    <p:cond delay="0"/>
                                  </p:stCondLst>
                                  <p:childTnLst>
                                    <p:set>
                                      <p:cBhvr>
                                        <p:cTn id="28" dur="1" fill="hold">
                                          <p:stCondLst>
                                            <p:cond delay="0"/>
                                          </p:stCondLst>
                                        </p:cTn>
                                        <p:tgtEl>
                                          <p:spTgt spid="2">
                                            <p:graphicEl>
                                              <a:dgm id="{FA2AF9DE-14AE-46BD-A146-9428183AFCB5}"/>
                                            </p:graphicEl>
                                          </p:spTgt>
                                        </p:tgtEl>
                                        <p:attrNameLst>
                                          <p:attrName>style.visibility</p:attrName>
                                        </p:attrNameLst>
                                      </p:cBhvr>
                                      <p:to>
                                        <p:strVal val="visible"/>
                                      </p:to>
                                    </p:set>
                                    <p:animEffect transition="in" filter="wipe(right)">
                                      <p:cBhvr>
                                        <p:cTn id="29" dur="500"/>
                                        <p:tgtEl>
                                          <p:spTgt spid="2">
                                            <p:graphicEl>
                                              <a:dgm id="{FA2AF9DE-14AE-46BD-A146-9428183AFCB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ext uri="{D42A27DB-BD31-4B8C-83A1-F6EECF244321}">
                <p14:modId xmlns:p14="http://schemas.microsoft.com/office/powerpoint/2010/main" val="1862058929"/>
              </p:ext>
            </p:extLst>
          </p:nvPr>
        </p:nvGraphicFramePr>
        <p:xfrm>
          <a:off x="467544" y="836712"/>
          <a:ext cx="8352928"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1"/>
          <p:cNvSpPr txBox="1">
            <a:spLocks/>
          </p:cNvSpPr>
          <p:nvPr/>
        </p:nvSpPr>
        <p:spPr bwMode="auto">
          <a:xfrm>
            <a:off x="34925"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Communication</a:t>
            </a: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Steps</a:t>
            </a: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 </a:t>
            </a: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Draft</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5</a:t>
            </a:r>
            <a:endParaRPr lang="tr-TR" sz="4800" dirty="0">
              <a:solidFill>
                <a:srgbClr val="FFC000"/>
              </a:solidFill>
              <a:latin typeface="Algerian" panose="04020705040A02060702" pitchFamily="82" charset="0"/>
            </a:endParaRPr>
          </a:p>
        </p:txBody>
      </p:sp>
      <p:pic>
        <p:nvPicPr>
          <p:cNvPr id="5" name="Picture 3" descr="C:\Users\SIM\AppData\Local\Temp\Rar$DIa0.607\logo_ING.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420026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graphicEl>
                                              <a:dgm id="{89517BA0-3D82-4134-8A9E-7D75355DC299}"/>
                                            </p:graphicEl>
                                          </p:spTgt>
                                        </p:tgtEl>
                                        <p:attrNameLst>
                                          <p:attrName>style.visibility</p:attrName>
                                        </p:attrNameLst>
                                      </p:cBhvr>
                                      <p:to>
                                        <p:strVal val="visible"/>
                                      </p:to>
                                    </p:set>
                                    <p:animEffect transition="in" filter="wipe(right)">
                                      <p:cBhvr>
                                        <p:cTn id="7" dur="500"/>
                                        <p:tgtEl>
                                          <p:spTgt spid="2">
                                            <p:graphicEl>
                                              <a:dgm id="{89517BA0-3D82-4134-8A9E-7D75355DC299}"/>
                                            </p:graphicEl>
                                          </p:spTgt>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
                                            <p:graphicEl>
                                              <a:dgm id="{E887ADC0-7112-43BF-9DB8-39C0D35F9468}"/>
                                            </p:graphicEl>
                                          </p:spTgt>
                                        </p:tgtEl>
                                        <p:attrNameLst>
                                          <p:attrName>style.visibility</p:attrName>
                                        </p:attrNameLst>
                                      </p:cBhvr>
                                      <p:to>
                                        <p:strVal val="visible"/>
                                      </p:to>
                                    </p:set>
                                    <p:animEffect transition="in" filter="wipe(right)">
                                      <p:cBhvr>
                                        <p:cTn id="10" dur="500"/>
                                        <p:tgtEl>
                                          <p:spTgt spid="2">
                                            <p:graphicEl>
                                              <a:dgm id="{E887ADC0-7112-43BF-9DB8-39C0D35F9468}"/>
                                            </p:graphicEl>
                                          </p:spTgt>
                                        </p:tgtEl>
                                      </p:cBhvr>
                                    </p:animEffect>
                                  </p:childTnLst>
                                </p:cTn>
                              </p:par>
                              <p:par>
                                <p:cTn id="11" presetID="22" presetClass="entr" presetSubtype="2" fill="hold" grpId="0" nodeType="withEffect">
                                  <p:stCondLst>
                                    <p:cond delay="0"/>
                                  </p:stCondLst>
                                  <p:childTnLst>
                                    <p:set>
                                      <p:cBhvr>
                                        <p:cTn id="12" dur="1" fill="hold">
                                          <p:stCondLst>
                                            <p:cond delay="0"/>
                                          </p:stCondLst>
                                        </p:cTn>
                                        <p:tgtEl>
                                          <p:spTgt spid="2">
                                            <p:graphicEl>
                                              <a:dgm id="{58EC0D8A-EA73-4513-9FD4-982B2B7F9253}"/>
                                            </p:graphicEl>
                                          </p:spTgt>
                                        </p:tgtEl>
                                        <p:attrNameLst>
                                          <p:attrName>style.visibility</p:attrName>
                                        </p:attrNameLst>
                                      </p:cBhvr>
                                      <p:to>
                                        <p:strVal val="visible"/>
                                      </p:to>
                                    </p:set>
                                    <p:animEffect transition="in" filter="wipe(right)">
                                      <p:cBhvr>
                                        <p:cTn id="13" dur="500"/>
                                        <p:tgtEl>
                                          <p:spTgt spid="2">
                                            <p:graphicEl>
                                              <a:dgm id="{58EC0D8A-EA73-4513-9FD4-982B2B7F9253}"/>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2">
                                            <p:graphicEl>
                                              <a:dgm id="{B01D2971-3095-4B43-939D-3F02048CE1A3}"/>
                                            </p:graphicEl>
                                          </p:spTgt>
                                        </p:tgtEl>
                                        <p:attrNameLst>
                                          <p:attrName>style.visibility</p:attrName>
                                        </p:attrNameLst>
                                      </p:cBhvr>
                                      <p:to>
                                        <p:strVal val="visible"/>
                                      </p:to>
                                    </p:set>
                                    <p:animEffect transition="in" filter="wipe(right)">
                                      <p:cBhvr>
                                        <p:cTn id="18" dur="500"/>
                                        <p:tgtEl>
                                          <p:spTgt spid="2">
                                            <p:graphicEl>
                                              <a:dgm id="{B01D2971-3095-4B43-939D-3F02048CE1A3}"/>
                                            </p:graphicEl>
                                          </p:spTgt>
                                        </p:tgtEl>
                                      </p:cBhvr>
                                    </p:animEffect>
                                  </p:childTnLst>
                                </p:cTn>
                              </p:par>
                              <p:par>
                                <p:cTn id="19" presetID="22" presetClass="entr" presetSubtype="2" fill="hold" grpId="0" nodeType="withEffect">
                                  <p:stCondLst>
                                    <p:cond delay="0"/>
                                  </p:stCondLst>
                                  <p:childTnLst>
                                    <p:set>
                                      <p:cBhvr>
                                        <p:cTn id="20" dur="1" fill="hold">
                                          <p:stCondLst>
                                            <p:cond delay="0"/>
                                          </p:stCondLst>
                                        </p:cTn>
                                        <p:tgtEl>
                                          <p:spTgt spid="2">
                                            <p:graphicEl>
                                              <a:dgm id="{779AF7AF-262A-4FD0-BED7-712AD12B23BC}"/>
                                            </p:graphicEl>
                                          </p:spTgt>
                                        </p:tgtEl>
                                        <p:attrNameLst>
                                          <p:attrName>style.visibility</p:attrName>
                                        </p:attrNameLst>
                                      </p:cBhvr>
                                      <p:to>
                                        <p:strVal val="visible"/>
                                      </p:to>
                                    </p:set>
                                    <p:animEffect transition="in" filter="wipe(right)">
                                      <p:cBhvr>
                                        <p:cTn id="21" dur="500"/>
                                        <p:tgtEl>
                                          <p:spTgt spid="2">
                                            <p:graphicEl>
                                              <a:dgm id="{779AF7AF-262A-4FD0-BED7-712AD12B23BC}"/>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2">
                                            <p:graphicEl>
                                              <a:dgm id="{CEACE921-FB6A-405F-9C75-4C5104AB4C0B}"/>
                                            </p:graphicEl>
                                          </p:spTgt>
                                        </p:tgtEl>
                                        <p:attrNameLst>
                                          <p:attrName>style.visibility</p:attrName>
                                        </p:attrNameLst>
                                      </p:cBhvr>
                                      <p:to>
                                        <p:strVal val="visible"/>
                                      </p:to>
                                    </p:set>
                                    <p:animEffect transition="in" filter="wipe(right)">
                                      <p:cBhvr>
                                        <p:cTn id="26" dur="500"/>
                                        <p:tgtEl>
                                          <p:spTgt spid="2">
                                            <p:graphicEl>
                                              <a:dgm id="{CEACE921-FB6A-405F-9C75-4C5104AB4C0B}"/>
                                            </p:graphicEl>
                                          </p:spTgt>
                                        </p:tgtEl>
                                      </p:cBhvr>
                                    </p:animEffect>
                                  </p:childTnLst>
                                </p:cTn>
                              </p:par>
                              <p:par>
                                <p:cTn id="27" presetID="22" presetClass="entr" presetSubtype="2" fill="hold" grpId="0" nodeType="withEffect">
                                  <p:stCondLst>
                                    <p:cond delay="0"/>
                                  </p:stCondLst>
                                  <p:childTnLst>
                                    <p:set>
                                      <p:cBhvr>
                                        <p:cTn id="28" dur="1" fill="hold">
                                          <p:stCondLst>
                                            <p:cond delay="0"/>
                                          </p:stCondLst>
                                        </p:cTn>
                                        <p:tgtEl>
                                          <p:spTgt spid="2">
                                            <p:graphicEl>
                                              <a:dgm id="{54AA74C3-2497-41DB-BBFA-00F2F95FBE9E}"/>
                                            </p:graphicEl>
                                          </p:spTgt>
                                        </p:tgtEl>
                                        <p:attrNameLst>
                                          <p:attrName>style.visibility</p:attrName>
                                        </p:attrNameLst>
                                      </p:cBhvr>
                                      <p:to>
                                        <p:strVal val="visible"/>
                                      </p:to>
                                    </p:set>
                                    <p:animEffect transition="in" filter="wipe(right)">
                                      <p:cBhvr>
                                        <p:cTn id="29" dur="500"/>
                                        <p:tgtEl>
                                          <p:spTgt spid="2">
                                            <p:graphicEl>
                                              <a:dgm id="{54AA74C3-2497-41DB-BBFA-00F2F95FBE9E}"/>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ext uri="{D42A27DB-BD31-4B8C-83A1-F6EECF244321}">
                <p14:modId xmlns:p14="http://schemas.microsoft.com/office/powerpoint/2010/main" val="2442628869"/>
              </p:ext>
            </p:extLst>
          </p:nvPr>
        </p:nvGraphicFramePr>
        <p:xfrm>
          <a:off x="467544" y="836712"/>
          <a:ext cx="835292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1"/>
          <p:cNvSpPr txBox="1">
            <a:spLocks/>
          </p:cNvSpPr>
          <p:nvPr/>
        </p:nvSpPr>
        <p:spPr bwMode="auto">
          <a:xfrm>
            <a:off x="34925"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Action </a:t>
            </a: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Steps</a:t>
            </a: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 </a:t>
            </a: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Draft</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5</a:t>
            </a:r>
            <a:endParaRPr lang="tr-TR" sz="4800" dirty="0">
              <a:solidFill>
                <a:srgbClr val="FFC000"/>
              </a:solidFill>
              <a:latin typeface="Algerian" panose="04020705040A02060702" pitchFamily="82" charset="0"/>
            </a:endParaRPr>
          </a:p>
        </p:txBody>
      </p:sp>
      <p:pic>
        <p:nvPicPr>
          <p:cNvPr id="5" name="Picture 3" descr="C:\Users\SIM\AppData\Local\Temp\Rar$DIa0.607\logo_ING.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60232" y="5410137"/>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3336519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graphicEl>
                                              <a:dgm id="{89517BA0-3D82-4134-8A9E-7D75355DC299}"/>
                                            </p:graphicEl>
                                          </p:spTgt>
                                        </p:tgtEl>
                                        <p:attrNameLst>
                                          <p:attrName>style.visibility</p:attrName>
                                        </p:attrNameLst>
                                      </p:cBhvr>
                                      <p:to>
                                        <p:strVal val="visible"/>
                                      </p:to>
                                    </p:set>
                                    <p:animEffect transition="in" filter="wipe(right)">
                                      <p:cBhvr>
                                        <p:cTn id="7" dur="500"/>
                                        <p:tgtEl>
                                          <p:spTgt spid="2">
                                            <p:graphicEl>
                                              <a:dgm id="{89517BA0-3D82-4134-8A9E-7D75355DC299}"/>
                                            </p:graphicEl>
                                          </p:spTgt>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
                                            <p:graphicEl>
                                              <a:dgm id="{E887ADC0-7112-43BF-9DB8-39C0D35F9468}"/>
                                            </p:graphicEl>
                                          </p:spTgt>
                                        </p:tgtEl>
                                        <p:attrNameLst>
                                          <p:attrName>style.visibility</p:attrName>
                                        </p:attrNameLst>
                                      </p:cBhvr>
                                      <p:to>
                                        <p:strVal val="visible"/>
                                      </p:to>
                                    </p:set>
                                    <p:animEffect transition="in" filter="wipe(right)">
                                      <p:cBhvr>
                                        <p:cTn id="10" dur="500"/>
                                        <p:tgtEl>
                                          <p:spTgt spid="2">
                                            <p:graphicEl>
                                              <a:dgm id="{E887ADC0-7112-43BF-9DB8-39C0D35F9468}"/>
                                            </p:graphicEl>
                                          </p:spTgt>
                                        </p:tgtEl>
                                      </p:cBhvr>
                                    </p:animEffect>
                                  </p:childTnLst>
                                </p:cTn>
                              </p:par>
                              <p:par>
                                <p:cTn id="11" presetID="22" presetClass="entr" presetSubtype="2" fill="hold" grpId="0" nodeType="withEffect">
                                  <p:stCondLst>
                                    <p:cond delay="0"/>
                                  </p:stCondLst>
                                  <p:childTnLst>
                                    <p:set>
                                      <p:cBhvr>
                                        <p:cTn id="12" dur="1" fill="hold">
                                          <p:stCondLst>
                                            <p:cond delay="0"/>
                                          </p:stCondLst>
                                        </p:cTn>
                                        <p:tgtEl>
                                          <p:spTgt spid="2">
                                            <p:graphicEl>
                                              <a:dgm id="{58EC0D8A-EA73-4513-9FD4-982B2B7F9253}"/>
                                            </p:graphicEl>
                                          </p:spTgt>
                                        </p:tgtEl>
                                        <p:attrNameLst>
                                          <p:attrName>style.visibility</p:attrName>
                                        </p:attrNameLst>
                                      </p:cBhvr>
                                      <p:to>
                                        <p:strVal val="visible"/>
                                      </p:to>
                                    </p:set>
                                    <p:animEffect transition="in" filter="wipe(right)">
                                      <p:cBhvr>
                                        <p:cTn id="13" dur="500"/>
                                        <p:tgtEl>
                                          <p:spTgt spid="2">
                                            <p:graphicEl>
                                              <a:dgm id="{58EC0D8A-EA73-4513-9FD4-982B2B7F9253}"/>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2">
                                            <p:graphicEl>
                                              <a:dgm id="{8EAA91E2-7CB0-4F42-B675-164782B342E5}"/>
                                            </p:graphicEl>
                                          </p:spTgt>
                                        </p:tgtEl>
                                        <p:attrNameLst>
                                          <p:attrName>style.visibility</p:attrName>
                                        </p:attrNameLst>
                                      </p:cBhvr>
                                      <p:to>
                                        <p:strVal val="visible"/>
                                      </p:to>
                                    </p:set>
                                    <p:animEffect transition="in" filter="wipe(right)">
                                      <p:cBhvr>
                                        <p:cTn id="18" dur="500"/>
                                        <p:tgtEl>
                                          <p:spTgt spid="2">
                                            <p:graphicEl>
                                              <a:dgm id="{8EAA91E2-7CB0-4F42-B675-164782B342E5}"/>
                                            </p:graphicEl>
                                          </p:spTgt>
                                        </p:tgtEl>
                                      </p:cBhvr>
                                    </p:animEffect>
                                  </p:childTnLst>
                                </p:cTn>
                              </p:par>
                              <p:par>
                                <p:cTn id="19" presetID="22" presetClass="entr" presetSubtype="2" fill="hold" grpId="0" nodeType="withEffect">
                                  <p:stCondLst>
                                    <p:cond delay="0"/>
                                  </p:stCondLst>
                                  <p:childTnLst>
                                    <p:set>
                                      <p:cBhvr>
                                        <p:cTn id="20" dur="1" fill="hold">
                                          <p:stCondLst>
                                            <p:cond delay="0"/>
                                          </p:stCondLst>
                                        </p:cTn>
                                        <p:tgtEl>
                                          <p:spTgt spid="2">
                                            <p:graphicEl>
                                              <a:dgm id="{4E19206F-38BA-4C6B-9062-6FF82A93DA3F}"/>
                                            </p:graphicEl>
                                          </p:spTgt>
                                        </p:tgtEl>
                                        <p:attrNameLst>
                                          <p:attrName>style.visibility</p:attrName>
                                        </p:attrNameLst>
                                      </p:cBhvr>
                                      <p:to>
                                        <p:strVal val="visible"/>
                                      </p:to>
                                    </p:set>
                                    <p:animEffect transition="in" filter="wipe(right)">
                                      <p:cBhvr>
                                        <p:cTn id="21" dur="500"/>
                                        <p:tgtEl>
                                          <p:spTgt spid="2">
                                            <p:graphicEl>
                                              <a:dgm id="{4E19206F-38BA-4C6B-9062-6FF82A93DA3F}"/>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2">
                                            <p:graphicEl>
                                              <a:dgm id="{6DCD4AA9-F816-46F0-861D-9D186B9E043A}"/>
                                            </p:graphicEl>
                                          </p:spTgt>
                                        </p:tgtEl>
                                        <p:attrNameLst>
                                          <p:attrName>style.visibility</p:attrName>
                                        </p:attrNameLst>
                                      </p:cBhvr>
                                      <p:to>
                                        <p:strVal val="visible"/>
                                      </p:to>
                                    </p:set>
                                    <p:animEffect transition="in" filter="wipe(right)">
                                      <p:cBhvr>
                                        <p:cTn id="26" dur="500"/>
                                        <p:tgtEl>
                                          <p:spTgt spid="2">
                                            <p:graphicEl>
                                              <a:dgm id="{6DCD4AA9-F816-46F0-861D-9D186B9E043A}"/>
                                            </p:graphicEl>
                                          </p:spTgt>
                                        </p:tgtEl>
                                      </p:cBhvr>
                                    </p:animEffect>
                                  </p:childTnLst>
                                </p:cTn>
                              </p:par>
                              <p:par>
                                <p:cTn id="27" presetID="22" presetClass="entr" presetSubtype="2" fill="hold" grpId="0" nodeType="withEffect">
                                  <p:stCondLst>
                                    <p:cond delay="0"/>
                                  </p:stCondLst>
                                  <p:childTnLst>
                                    <p:set>
                                      <p:cBhvr>
                                        <p:cTn id="28" dur="1" fill="hold">
                                          <p:stCondLst>
                                            <p:cond delay="0"/>
                                          </p:stCondLst>
                                        </p:cTn>
                                        <p:tgtEl>
                                          <p:spTgt spid="2">
                                            <p:graphicEl>
                                              <a:dgm id="{2C3626CE-82A4-4BF6-9A38-67E040DE4A88}"/>
                                            </p:graphicEl>
                                          </p:spTgt>
                                        </p:tgtEl>
                                        <p:attrNameLst>
                                          <p:attrName>style.visibility</p:attrName>
                                        </p:attrNameLst>
                                      </p:cBhvr>
                                      <p:to>
                                        <p:strVal val="visible"/>
                                      </p:to>
                                    </p:set>
                                    <p:animEffect transition="in" filter="wipe(right)">
                                      <p:cBhvr>
                                        <p:cTn id="29" dur="500"/>
                                        <p:tgtEl>
                                          <p:spTgt spid="2">
                                            <p:graphicEl>
                                              <a:dgm id="{2C3626CE-82A4-4BF6-9A38-67E040DE4A88}"/>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2" fill="hold" grpId="0" nodeType="clickEffect">
                                  <p:stCondLst>
                                    <p:cond delay="0"/>
                                  </p:stCondLst>
                                  <p:childTnLst>
                                    <p:set>
                                      <p:cBhvr>
                                        <p:cTn id="33" dur="1" fill="hold">
                                          <p:stCondLst>
                                            <p:cond delay="0"/>
                                          </p:stCondLst>
                                        </p:cTn>
                                        <p:tgtEl>
                                          <p:spTgt spid="2">
                                            <p:graphicEl>
                                              <a:dgm id="{242EEDB1-4270-4B25-B894-9D3A82662A96}"/>
                                            </p:graphicEl>
                                          </p:spTgt>
                                        </p:tgtEl>
                                        <p:attrNameLst>
                                          <p:attrName>style.visibility</p:attrName>
                                        </p:attrNameLst>
                                      </p:cBhvr>
                                      <p:to>
                                        <p:strVal val="visible"/>
                                      </p:to>
                                    </p:set>
                                    <p:animEffect transition="in" filter="wipe(right)">
                                      <p:cBhvr>
                                        <p:cTn id="34" dur="500"/>
                                        <p:tgtEl>
                                          <p:spTgt spid="2">
                                            <p:graphicEl>
                                              <a:dgm id="{242EEDB1-4270-4B25-B894-9D3A82662A96}"/>
                                            </p:graphicEl>
                                          </p:spTgt>
                                        </p:tgtEl>
                                      </p:cBhvr>
                                    </p:animEffect>
                                  </p:childTnLst>
                                </p:cTn>
                              </p:par>
                              <p:par>
                                <p:cTn id="35" presetID="22" presetClass="entr" presetSubtype="2" fill="hold" grpId="0" nodeType="withEffect">
                                  <p:stCondLst>
                                    <p:cond delay="0"/>
                                  </p:stCondLst>
                                  <p:childTnLst>
                                    <p:set>
                                      <p:cBhvr>
                                        <p:cTn id="36" dur="1" fill="hold">
                                          <p:stCondLst>
                                            <p:cond delay="0"/>
                                          </p:stCondLst>
                                        </p:cTn>
                                        <p:tgtEl>
                                          <p:spTgt spid="2">
                                            <p:graphicEl>
                                              <a:dgm id="{3179DB92-B911-4773-A10A-DAD989001ADC}"/>
                                            </p:graphicEl>
                                          </p:spTgt>
                                        </p:tgtEl>
                                        <p:attrNameLst>
                                          <p:attrName>style.visibility</p:attrName>
                                        </p:attrNameLst>
                                      </p:cBhvr>
                                      <p:to>
                                        <p:strVal val="visible"/>
                                      </p:to>
                                    </p:set>
                                    <p:animEffect transition="in" filter="wipe(right)">
                                      <p:cBhvr>
                                        <p:cTn id="37" dur="500"/>
                                        <p:tgtEl>
                                          <p:spTgt spid="2">
                                            <p:graphicEl>
                                              <a:dgm id="{3179DB92-B911-4773-A10A-DAD989001ADC}"/>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2">
                                            <p:graphicEl>
                                              <a:dgm id="{D98ED0B3-3317-480D-A9E9-66FF68195DCE}"/>
                                            </p:graphicEl>
                                          </p:spTgt>
                                        </p:tgtEl>
                                        <p:attrNameLst>
                                          <p:attrName>style.visibility</p:attrName>
                                        </p:attrNameLst>
                                      </p:cBhvr>
                                      <p:to>
                                        <p:strVal val="visible"/>
                                      </p:to>
                                    </p:set>
                                    <p:animEffect transition="in" filter="wipe(right)">
                                      <p:cBhvr>
                                        <p:cTn id="42" dur="500"/>
                                        <p:tgtEl>
                                          <p:spTgt spid="2">
                                            <p:graphicEl>
                                              <a:dgm id="{D98ED0B3-3317-480D-A9E9-66FF68195DCE}"/>
                                            </p:graphicEl>
                                          </p:spTgt>
                                        </p:tgtEl>
                                      </p:cBhvr>
                                    </p:animEffect>
                                  </p:childTnLst>
                                </p:cTn>
                              </p:par>
                              <p:par>
                                <p:cTn id="43" presetID="22" presetClass="entr" presetSubtype="2" fill="hold" grpId="0" nodeType="withEffect">
                                  <p:stCondLst>
                                    <p:cond delay="0"/>
                                  </p:stCondLst>
                                  <p:childTnLst>
                                    <p:set>
                                      <p:cBhvr>
                                        <p:cTn id="44" dur="1" fill="hold">
                                          <p:stCondLst>
                                            <p:cond delay="0"/>
                                          </p:stCondLst>
                                        </p:cTn>
                                        <p:tgtEl>
                                          <p:spTgt spid="2">
                                            <p:graphicEl>
                                              <a:dgm id="{D1DD9B90-9708-49B1-A2C5-5A979DDF3A31}"/>
                                            </p:graphicEl>
                                          </p:spTgt>
                                        </p:tgtEl>
                                        <p:attrNameLst>
                                          <p:attrName>style.visibility</p:attrName>
                                        </p:attrNameLst>
                                      </p:cBhvr>
                                      <p:to>
                                        <p:strVal val="visible"/>
                                      </p:to>
                                    </p:set>
                                    <p:animEffect transition="in" filter="wipe(right)">
                                      <p:cBhvr>
                                        <p:cTn id="45" dur="500"/>
                                        <p:tgtEl>
                                          <p:spTgt spid="2">
                                            <p:graphicEl>
                                              <a:dgm id="{D1DD9B90-9708-49B1-A2C5-5A979DDF3A31}"/>
                                            </p:graphic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2" fill="hold" grpId="0" nodeType="clickEffect">
                                  <p:stCondLst>
                                    <p:cond delay="0"/>
                                  </p:stCondLst>
                                  <p:childTnLst>
                                    <p:set>
                                      <p:cBhvr>
                                        <p:cTn id="49" dur="1" fill="hold">
                                          <p:stCondLst>
                                            <p:cond delay="0"/>
                                          </p:stCondLst>
                                        </p:cTn>
                                        <p:tgtEl>
                                          <p:spTgt spid="2">
                                            <p:graphicEl>
                                              <a:dgm id="{304ED2B5-03BE-4F9E-86E8-05DECC1C4900}"/>
                                            </p:graphicEl>
                                          </p:spTgt>
                                        </p:tgtEl>
                                        <p:attrNameLst>
                                          <p:attrName>style.visibility</p:attrName>
                                        </p:attrNameLst>
                                      </p:cBhvr>
                                      <p:to>
                                        <p:strVal val="visible"/>
                                      </p:to>
                                    </p:set>
                                    <p:animEffect transition="in" filter="wipe(right)">
                                      <p:cBhvr>
                                        <p:cTn id="50" dur="500"/>
                                        <p:tgtEl>
                                          <p:spTgt spid="2">
                                            <p:graphicEl>
                                              <a:dgm id="{304ED2B5-03BE-4F9E-86E8-05DECC1C4900}"/>
                                            </p:graphicEl>
                                          </p:spTgt>
                                        </p:tgtEl>
                                      </p:cBhvr>
                                    </p:animEffect>
                                  </p:childTnLst>
                                </p:cTn>
                              </p:par>
                              <p:par>
                                <p:cTn id="51" presetID="22" presetClass="entr" presetSubtype="2" fill="hold" grpId="0" nodeType="withEffect">
                                  <p:stCondLst>
                                    <p:cond delay="0"/>
                                  </p:stCondLst>
                                  <p:childTnLst>
                                    <p:set>
                                      <p:cBhvr>
                                        <p:cTn id="52" dur="1" fill="hold">
                                          <p:stCondLst>
                                            <p:cond delay="0"/>
                                          </p:stCondLst>
                                        </p:cTn>
                                        <p:tgtEl>
                                          <p:spTgt spid="2">
                                            <p:graphicEl>
                                              <a:dgm id="{8BAAAE5A-798B-4F27-895C-6157D55ED658}"/>
                                            </p:graphicEl>
                                          </p:spTgt>
                                        </p:tgtEl>
                                        <p:attrNameLst>
                                          <p:attrName>style.visibility</p:attrName>
                                        </p:attrNameLst>
                                      </p:cBhvr>
                                      <p:to>
                                        <p:strVal val="visible"/>
                                      </p:to>
                                    </p:set>
                                    <p:animEffect transition="in" filter="wipe(right)">
                                      <p:cBhvr>
                                        <p:cTn id="53" dur="500"/>
                                        <p:tgtEl>
                                          <p:spTgt spid="2">
                                            <p:graphicEl>
                                              <a:dgm id="{8BAAAE5A-798B-4F27-895C-6157D55ED658}"/>
                                            </p:graphic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2" fill="hold" grpId="0" nodeType="clickEffect">
                                  <p:stCondLst>
                                    <p:cond delay="0"/>
                                  </p:stCondLst>
                                  <p:childTnLst>
                                    <p:set>
                                      <p:cBhvr>
                                        <p:cTn id="57" dur="1" fill="hold">
                                          <p:stCondLst>
                                            <p:cond delay="0"/>
                                          </p:stCondLst>
                                        </p:cTn>
                                        <p:tgtEl>
                                          <p:spTgt spid="2">
                                            <p:graphicEl>
                                              <a:dgm id="{42683F1F-A1E3-45C8-8A76-F25E0B5CA015}"/>
                                            </p:graphicEl>
                                          </p:spTgt>
                                        </p:tgtEl>
                                        <p:attrNameLst>
                                          <p:attrName>style.visibility</p:attrName>
                                        </p:attrNameLst>
                                      </p:cBhvr>
                                      <p:to>
                                        <p:strVal val="visible"/>
                                      </p:to>
                                    </p:set>
                                    <p:animEffect transition="in" filter="wipe(right)">
                                      <p:cBhvr>
                                        <p:cTn id="58" dur="500"/>
                                        <p:tgtEl>
                                          <p:spTgt spid="2">
                                            <p:graphicEl>
                                              <a:dgm id="{42683F1F-A1E3-45C8-8A76-F25E0B5CA015}"/>
                                            </p:graphicEl>
                                          </p:spTgt>
                                        </p:tgtEl>
                                      </p:cBhvr>
                                    </p:animEffect>
                                  </p:childTnLst>
                                </p:cTn>
                              </p:par>
                              <p:par>
                                <p:cTn id="59" presetID="22" presetClass="entr" presetSubtype="2" fill="hold" grpId="0" nodeType="withEffect">
                                  <p:stCondLst>
                                    <p:cond delay="0"/>
                                  </p:stCondLst>
                                  <p:childTnLst>
                                    <p:set>
                                      <p:cBhvr>
                                        <p:cTn id="60" dur="1" fill="hold">
                                          <p:stCondLst>
                                            <p:cond delay="0"/>
                                          </p:stCondLst>
                                        </p:cTn>
                                        <p:tgtEl>
                                          <p:spTgt spid="2">
                                            <p:graphicEl>
                                              <a:dgm id="{6662304D-CE58-4D64-9109-6636057A7805}"/>
                                            </p:graphicEl>
                                          </p:spTgt>
                                        </p:tgtEl>
                                        <p:attrNameLst>
                                          <p:attrName>style.visibility</p:attrName>
                                        </p:attrNameLst>
                                      </p:cBhvr>
                                      <p:to>
                                        <p:strVal val="visible"/>
                                      </p:to>
                                    </p:set>
                                    <p:animEffect transition="in" filter="wipe(right)">
                                      <p:cBhvr>
                                        <p:cTn id="61" dur="500"/>
                                        <p:tgtEl>
                                          <p:spTgt spid="2">
                                            <p:graphicEl>
                                              <a:dgm id="{6662304D-CE58-4D64-9109-6636057A780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ext uri="{D42A27DB-BD31-4B8C-83A1-F6EECF244321}">
                <p14:modId xmlns:p14="http://schemas.microsoft.com/office/powerpoint/2010/main" val="2697592371"/>
              </p:ext>
            </p:extLst>
          </p:nvPr>
        </p:nvGraphicFramePr>
        <p:xfrm>
          <a:off x="467544" y="836712"/>
          <a:ext cx="835292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1"/>
          <p:cNvSpPr txBox="1">
            <a:spLocks/>
          </p:cNvSpPr>
          <p:nvPr/>
        </p:nvSpPr>
        <p:spPr bwMode="auto">
          <a:xfrm>
            <a:off x="34925"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Action </a:t>
            </a: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Steps</a:t>
            </a: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 </a:t>
            </a: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Draft</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4" name="Metin kutusu 3"/>
          <p:cNvSpPr txBox="1"/>
          <p:nvPr/>
        </p:nvSpPr>
        <p:spPr>
          <a:xfrm>
            <a:off x="106992" y="5995446"/>
            <a:ext cx="553357" cy="830997"/>
          </a:xfrm>
          <a:prstGeom prst="rect">
            <a:avLst/>
          </a:prstGeom>
          <a:noFill/>
        </p:spPr>
        <p:txBody>
          <a:bodyPr wrap="none" rtlCol="0">
            <a:spAutoFit/>
          </a:bodyPr>
          <a:lstStyle/>
          <a:p>
            <a:r>
              <a:rPr lang="tr-TR" sz="4800" dirty="0" smtClean="0">
                <a:solidFill>
                  <a:srgbClr val="FFC000"/>
                </a:solidFill>
                <a:latin typeface="Algerian" panose="04020705040A02060702" pitchFamily="82" charset="0"/>
              </a:rPr>
              <a:t>5</a:t>
            </a:r>
            <a:endParaRPr lang="tr-TR" sz="4800" dirty="0">
              <a:solidFill>
                <a:srgbClr val="FFC000"/>
              </a:solidFill>
              <a:latin typeface="Algerian" panose="04020705040A02060702" pitchFamily="82" charset="0"/>
            </a:endParaRPr>
          </a:p>
        </p:txBody>
      </p:sp>
      <p:pic>
        <p:nvPicPr>
          <p:cNvPr id="6" name="Picture 3" descr="C:\Users\SIM\AppData\Local\Temp\Rar$DIa0.607\logo_ING.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60232" y="5410137"/>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3814278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graphicEl>
                                              <a:dgm id="{89517BA0-3D82-4134-8A9E-7D75355DC299}"/>
                                            </p:graphicEl>
                                          </p:spTgt>
                                        </p:tgtEl>
                                        <p:attrNameLst>
                                          <p:attrName>style.visibility</p:attrName>
                                        </p:attrNameLst>
                                      </p:cBhvr>
                                      <p:to>
                                        <p:strVal val="visible"/>
                                      </p:to>
                                    </p:set>
                                    <p:animEffect transition="in" filter="wipe(right)">
                                      <p:cBhvr>
                                        <p:cTn id="7" dur="500"/>
                                        <p:tgtEl>
                                          <p:spTgt spid="2">
                                            <p:graphicEl>
                                              <a:dgm id="{89517BA0-3D82-4134-8A9E-7D75355DC299}"/>
                                            </p:graphicEl>
                                          </p:spTgt>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
                                            <p:graphicEl>
                                              <a:dgm id="{E887ADC0-7112-43BF-9DB8-39C0D35F9468}"/>
                                            </p:graphicEl>
                                          </p:spTgt>
                                        </p:tgtEl>
                                        <p:attrNameLst>
                                          <p:attrName>style.visibility</p:attrName>
                                        </p:attrNameLst>
                                      </p:cBhvr>
                                      <p:to>
                                        <p:strVal val="visible"/>
                                      </p:to>
                                    </p:set>
                                    <p:animEffect transition="in" filter="wipe(right)">
                                      <p:cBhvr>
                                        <p:cTn id="10" dur="500"/>
                                        <p:tgtEl>
                                          <p:spTgt spid="2">
                                            <p:graphicEl>
                                              <a:dgm id="{E887ADC0-7112-43BF-9DB8-39C0D35F9468}"/>
                                            </p:graphicEl>
                                          </p:spTgt>
                                        </p:tgtEl>
                                      </p:cBhvr>
                                    </p:animEffect>
                                  </p:childTnLst>
                                </p:cTn>
                              </p:par>
                              <p:par>
                                <p:cTn id="11" presetID="22" presetClass="entr" presetSubtype="2" fill="hold" grpId="0" nodeType="withEffect">
                                  <p:stCondLst>
                                    <p:cond delay="0"/>
                                  </p:stCondLst>
                                  <p:childTnLst>
                                    <p:set>
                                      <p:cBhvr>
                                        <p:cTn id="12" dur="1" fill="hold">
                                          <p:stCondLst>
                                            <p:cond delay="0"/>
                                          </p:stCondLst>
                                        </p:cTn>
                                        <p:tgtEl>
                                          <p:spTgt spid="2">
                                            <p:graphicEl>
                                              <a:dgm id="{58EC0D8A-EA73-4513-9FD4-982B2B7F9253}"/>
                                            </p:graphicEl>
                                          </p:spTgt>
                                        </p:tgtEl>
                                        <p:attrNameLst>
                                          <p:attrName>style.visibility</p:attrName>
                                        </p:attrNameLst>
                                      </p:cBhvr>
                                      <p:to>
                                        <p:strVal val="visible"/>
                                      </p:to>
                                    </p:set>
                                    <p:animEffect transition="in" filter="wipe(right)">
                                      <p:cBhvr>
                                        <p:cTn id="13" dur="500"/>
                                        <p:tgtEl>
                                          <p:spTgt spid="2">
                                            <p:graphicEl>
                                              <a:dgm id="{58EC0D8A-EA73-4513-9FD4-982B2B7F9253}"/>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2">
                                            <p:graphicEl>
                                              <a:dgm id="{FC07F73E-731C-472E-916C-140C9806A405}"/>
                                            </p:graphicEl>
                                          </p:spTgt>
                                        </p:tgtEl>
                                        <p:attrNameLst>
                                          <p:attrName>style.visibility</p:attrName>
                                        </p:attrNameLst>
                                      </p:cBhvr>
                                      <p:to>
                                        <p:strVal val="visible"/>
                                      </p:to>
                                    </p:set>
                                    <p:animEffect transition="in" filter="wipe(right)">
                                      <p:cBhvr>
                                        <p:cTn id="18" dur="500"/>
                                        <p:tgtEl>
                                          <p:spTgt spid="2">
                                            <p:graphicEl>
                                              <a:dgm id="{FC07F73E-731C-472E-916C-140C9806A405}"/>
                                            </p:graphicEl>
                                          </p:spTgt>
                                        </p:tgtEl>
                                      </p:cBhvr>
                                    </p:animEffect>
                                  </p:childTnLst>
                                </p:cTn>
                              </p:par>
                              <p:par>
                                <p:cTn id="19" presetID="22" presetClass="entr" presetSubtype="2" fill="hold" grpId="0" nodeType="withEffect">
                                  <p:stCondLst>
                                    <p:cond delay="0"/>
                                  </p:stCondLst>
                                  <p:childTnLst>
                                    <p:set>
                                      <p:cBhvr>
                                        <p:cTn id="20" dur="1" fill="hold">
                                          <p:stCondLst>
                                            <p:cond delay="0"/>
                                          </p:stCondLst>
                                        </p:cTn>
                                        <p:tgtEl>
                                          <p:spTgt spid="2">
                                            <p:graphicEl>
                                              <a:dgm id="{BAC9D874-11C3-49F1-ABFB-1045C2A62C8C}"/>
                                            </p:graphicEl>
                                          </p:spTgt>
                                        </p:tgtEl>
                                        <p:attrNameLst>
                                          <p:attrName>style.visibility</p:attrName>
                                        </p:attrNameLst>
                                      </p:cBhvr>
                                      <p:to>
                                        <p:strVal val="visible"/>
                                      </p:to>
                                    </p:set>
                                    <p:animEffect transition="in" filter="wipe(right)">
                                      <p:cBhvr>
                                        <p:cTn id="21" dur="500"/>
                                        <p:tgtEl>
                                          <p:spTgt spid="2">
                                            <p:graphicEl>
                                              <a:dgm id="{BAC9D874-11C3-49F1-ABFB-1045C2A62C8C}"/>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2">
                                            <p:graphicEl>
                                              <a:dgm id="{69A39B3D-DF65-45DA-B175-822FF41696EE}"/>
                                            </p:graphicEl>
                                          </p:spTgt>
                                        </p:tgtEl>
                                        <p:attrNameLst>
                                          <p:attrName>style.visibility</p:attrName>
                                        </p:attrNameLst>
                                      </p:cBhvr>
                                      <p:to>
                                        <p:strVal val="visible"/>
                                      </p:to>
                                    </p:set>
                                    <p:animEffect transition="in" filter="wipe(right)">
                                      <p:cBhvr>
                                        <p:cTn id="26" dur="500"/>
                                        <p:tgtEl>
                                          <p:spTgt spid="2">
                                            <p:graphicEl>
                                              <a:dgm id="{69A39B3D-DF65-45DA-B175-822FF41696EE}"/>
                                            </p:graphicEl>
                                          </p:spTgt>
                                        </p:tgtEl>
                                      </p:cBhvr>
                                    </p:animEffect>
                                  </p:childTnLst>
                                </p:cTn>
                              </p:par>
                              <p:par>
                                <p:cTn id="27" presetID="22" presetClass="entr" presetSubtype="2" fill="hold" grpId="0" nodeType="withEffect">
                                  <p:stCondLst>
                                    <p:cond delay="0"/>
                                  </p:stCondLst>
                                  <p:childTnLst>
                                    <p:set>
                                      <p:cBhvr>
                                        <p:cTn id="28" dur="1" fill="hold">
                                          <p:stCondLst>
                                            <p:cond delay="0"/>
                                          </p:stCondLst>
                                        </p:cTn>
                                        <p:tgtEl>
                                          <p:spTgt spid="2">
                                            <p:graphicEl>
                                              <a:dgm id="{181B848D-EE48-429B-A91F-A2BB5949275F}"/>
                                            </p:graphicEl>
                                          </p:spTgt>
                                        </p:tgtEl>
                                        <p:attrNameLst>
                                          <p:attrName>style.visibility</p:attrName>
                                        </p:attrNameLst>
                                      </p:cBhvr>
                                      <p:to>
                                        <p:strVal val="visible"/>
                                      </p:to>
                                    </p:set>
                                    <p:animEffect transition="in" filter="wipe(right)">
                                      <p:cBhvr>
                                        <p:cTn id="29" dur="500"/>
                                        <p:tgtEl>
                                          <p:spTgt spid="2">
                                            <p:graphicEl>
                                              <a:dgm id="{181B848D-EE48-429B-A91F-A2BB5949275F}"/>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2" fill="hold" grpId="0" nodeType="clickEffect">
                                  <p:stCondLst>
                                    <p:cond delay="0"/>
                                  </p:stCondLst>
                                  <p:childTnLst>
                                    <p:set>
                                      <p:cBhvr>
                                        <p:cTn id="33" dur="1" fill="hold">
                                          <p:stCondLst>
                                            <p:cond delay="0"/>
                                          </p:stCondLst>
                                        </p:cTn>
                                        <p:tgtEl>
                                          <p:spTgt spid="2">
                                            <p:graphicEl>
                                              <a:dgm id="{2EC4299A-1E3F-430C-9984-AAD35986C6E1}"/>
                                            </p:graphicEl>
                                          </p:spTgt>
                                        </p:tgtEl>
                                        <p:attrNameLst>
                                          <p:attrName>style.visibility</p:attrName>
                                        </p:attrNameLst>
                                      </p:cBhvr>
                                      <p:to>
                                        <p:strVal val="visible"/>
                                      </p:to>
                                    </p:set>
                                    <p:animEffect transition="in" filter="wipe(right)">
                                      <p:cBhvr>
                                        <p:cTn id="34" dur="500"/>
                                        <p:tgtEl>
                                          <p:spTgt spid="2">
                                            <p:graphicEl>
                                              <a:dgm id="{2EC4299A-1E3F-430C-9984-AAD35986C6E1}"/>
                                            </p:graphicEl>
                                          </p:spTgt>
                                        </p:tgtEl>
                                      </p:cBhvr>
                                    </p:animEffect>
                                  </p:childTnLst>
                                </p:cTn>
                              </p:par>
                              <p:par>
                                <p:cTn id="35" presetID="22" presetClass="entr" presetSubtype="2" fill="hold" grpId="0" nodeType="withEffect">
                                  <p:stCondLst>
                                    <p:cond delay="0"/>
                                  </p:stCondLst>
                                  <p:childTnLst>
                                    <p:set>
                                      <p:cBhvr>
                                        <p:cTn id="36" dur="1" fill="hold">
                                          <p:stCondLst>
                                            <p:cond delay="0"/>
                                          </p:stCondLst>
                                        </p:cTn>
                                        <p:tgtEl>
                                          <p:spTgt spid="2">
                                            <p:graphicEl>
                                              <a:dgm id="{DFF0C615-2E78-49EF-A9C9-719905194117}"/>
                                            </p:graphicEl>
                                          </p:spTgt>
                                        </p:tgtEl>
                                        <p:attrNameLst>
                                          <p:attrName>style.visibility</p:attrName>
                                        </p:attrNameLst>
                                      </p:cBhvr>
                                      <p:to>
                                        <p:strVal val="visible"/>
                                      </p:to>
                                    </p:set>
                                    <p:animEffect transition="in" filter="wipe(right)">
                                      <p:cBhvr>
                                        <p:cTn id="37" dur="500"/>
                                        <p:tgtEl>
                                          <p:spTgt spid="2">
                                            <p:graphicEl>
                                              <a:dgm id="{DFF0C615-2E78-49EF-A9C9-719905194117}"/>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2">
                                            <p:graphicEl>
                                              <a:dgm id="{D0DD03DF-A209-4341-AA4C-9E71D5DDAECB}"/>
                                            </p:graphicEl>
                                          </p:spTgt>
                                        </p:tgtEl>
                                        <p:attrNameLst>
                                          <p:attrName>style.visibility</p:attrName>
                                        </p:attrNameLst>
                                      </p:cBhvr>
                                      <p:to>
                                        <p:strVal val="visible"/>
                                      </p:to>
                                    </p:set>
                                    <p:animEffect transition="in" filter="wipe(right)">
                                      <p:cBhvr>
                                        <p:cTn id="42" dur="500"/>
                                        <p:tgtEl>
                                          <p:spTgt spid="2">
                                            <p:graphicEl>
                                              <a:dgm id="{D0DD03DF-A209-4341-AA4C-9E71D5DDAECB}"/>
                                            </p:graphicEl>
                                          </p:spTgt>
                                        </p:tgtEl>
                                      </p:cBhvr>
                                    </p:animEffect>
                                  </p:childTnLst>
                                </p:cTn>
                              </p:par>
                              <p:par>
                                <p:cTn id="43" presetID="22" presetClass="entr" presetSubtype="2" fill="hold" grpId="0" nodeType="withEffect">
                                  <p:stCondLst>
                                    <p:cond delay="0"/>
                                  </p:stCondLst>
                                  <p:childTnLst>
                                    <p:set>
                                      <p:cBhvr>
                                        <p:cTn id="44" dur="1" fill="hold">
                                          <p:stCondLst>
                                            <p:cond delay="0"/>
                                          </p:stCondLst>
                                        </p:cTn>
                                        <p:tgtEl>
                                          <p:spTgt spid="2">
                                            <p:graphicEl>
                                              <a:dgm id="{28453E4D-6C7B-4007-8D71-C7DACB0FAF12}"/>
                                            </p:graphicEl>
                                          </p:spTgt>
                                        </p:tgtEl>
                                        <p:attrNameLst>
                                          <p:attrName>style.visibility</p:attrName>
                                        </p:attrNameLst>
                                      </p:cBhvr>
                                      <p:to>
                                        <p:strVal val="visible"/>
                                      </p:to>
                                    </p:set>
                                    <p:animEffect transition="in" filter="wipe(right)">
                                      <p:cBhvr>
                                        <p:cTn id="45" dur="500"/>
                                        <p:tgtEl>
                                          <p:spTgt spid="2">
                                            <p:graphicEl>
                                              <a:dgm id="{28453E4D-6C7B-4007-8D71-C7DACB0FAF12}"/>
                                            </p:graphic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2" fill="hold" grpId="0" nodeType="clickEffect">
                                  <p:stCondLst>
                                    <p:cond delay="0"/>
                                  </p:stCondLst>
                                  <p:childTnLst>
                                    <p:set>
                                      <p:cBhvr>
                                        <p:cTn id="49" dur="1" fill="hold">
                                          <p:stCondLst>
                                            <p:cond delay="0"/>
                                          </p:stCondLst>
                                        </p:cTn>
                                        <p:tgtEl>
                                          <p:spTgt spid="2">
                                            <p:graphicEl>
                                              <a:dgm id="{4934FEE0-7492-4EB9-9F4B-3B774ED0C2D6}"/>
                                            </p:graphicEl>
                                          </p:spTgt>
                                        </p:tgtEl>
                                        <p:attrNameLst>
                                          <p:attrName>style.visibility</p:attrName>
                                        </p:attrNameLst>
                                      </p:cBhvr>
                                      <p:to>
                                        <p:strVal val="visible"/>
                                      </p:to>
                                    </p:set>
                                    <p:animEffect transition="in" filter="wipe(right)">
                                      <p:cBhvr>
                                        <p:cTn id="50" dur="500"/>
                                        <p:tgtEl>
                                          <p:spTgt spid="2">
                                            <p:graphicEl>
                                              <a:dgm id="{4934FEE0-7492-4EB9-9F4B-3B774ED0C2D6}"/>
                                            </p:graphicEl>
                                          </p:spTgt>
                                        </p:tgtEl>
                                      </p:cBhvr>
                                    </p:animEffect>
                                  </p:childTnLst>
                                </p:cTn>
                              </p:par>
                              <p:par>
                                <p:cTn id="51" presetID="22" presetClass="entr" presetSubtype="2" fill="hold" grpId="0" nodeType="withEffect">
                                  <p:stCondLst>
                                    <p:cond delay="0"/>
                                  </p:stCondLst>
                                  <p:childTnLst>
                                    <p:set>
                                      <p:cBhvr>
                                        <p:cTn id="52" dur="1" fill="hold">
                                          <p:stCondLst>
                                            <p:cond delay="0"/>
                                          </p:stCondLst>
                                        </p:cTn>
                                        <p:tgtEl>
                                          <p:spTgt spid="2">
                                            <p:graphicEl>
                                              <a:dgm id="{513AA680-88DE-4FE5-BA9D-5E086325B96B}"/>
                                            </p:graphicEl>
                                          </p:spTgt>
                                        </p:tgtEl>
                                        <p:attrNameLst>
                                          <p:attrName>style.visibility</p:attrName>
                                        </p:attrNameLst>
                                      </p:cBhvr>
                                      <p:to>
                                        <p:strVal val="visible"/>
                                      </p:to>
                                    </p:set>
                                    <p:animEffect transition="in" filter="wipe(right)">
                                      <p:cBhvr>
                                        <p:cTn id="53" dur="500"/>
                                        <p:tgtEl>
                                          <p:spTgt spid="2">
                                            <p:graphicEl>
                                              <a:dgm id="{513AA680-88DE-4FE5-BA9D-5E086325B96B}"/>
                                            </p:graphic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2" fill="hold" grpId="0" nodeType="clickEffect">
                                  <p:stCondLst>
                                    <p:cond delay="0"/>
                                  </p:stCondLst>
                                  <p:childTnLst>
                                    <p:set>
                                      <p:cBhvr>
                                        <p:cTn id="57" dur="1" fill="hold">
                                          <p:stCondLst>
                                            <p:cond delay="0"/>
                                          </p:stCondLst>
                                        </p:cTn>
                                        <p:tgtEl>
                                          <p:spTgt spid="2">
                                            <p:graphicEl>
                                              <a:dgm id="{4BD9AF01-4B74-4915-A87F-F3C4774D1F7B}"/>
                                            </p:graphicEl>
                                          </p:spTgt>
                                        </p:tgtEl>
                                        <p:attrNameLst>
                                          <p:attrName>style.visibility</p:attrName>
                                        </p:attrNameLst>
                                      </p:cBhvr>
                                      <p:to>
                                        <p:strVal val="visible"/>
                                      </p:to>
                                    </p:set>
                                    <p:animEffect transition="in" filter="wipe(right)">
                                      <p:cBhvr>
                                        <p:cTn id="58" dur="500"/>
                                        <p:tgtEl>
                                          <p:spTgt spid="2">
                                            <p:graphicEl>
                                              <a:dgm id="{4BD9AF01-4B74-4915-A87F-F3C4774D1F7B}"/>
                                            </p:graphicEl>
                                          </p:spTgt>
                                        </p:tgtEl>
                                      </p:cBhvr>
                                    </p:animEffect>
                                  </p:childTnLst>
                                </p:cTn>
                              </p:par>
                              <p:par>
                                <p:cTn id="59" presetID="22" presetClass="entr" presetSubtype="2" fill="hold" grpId="0" nodeType="withEffect">
                                  <p:stCondLst>
                                    <p:cond delay="0"/>
                                  </p:stCondLst>
                                  <p:childTnLst>
                                    <p:set>
                                      <p:cBhvr>
                                        <p:cTn id="60" dur="1" fill="hold">
                                          <p:stCondLst>
                                            <p:cond delay="0"/>
                                          </p:stCondLst>
                                        </p:cTn>
                                        <p:tgtEl>
                                          <p:spTgt spid="2">
                                            <p:graphicEl>
                                              <a:dgm id="{79958A52-F1D2-42AC-A3F3-8F2F8B9842D2}"/>
                                            </p:graphicEl>
                                          </p:spTgt>
                                        </p:tgtEl>
                                        <p:attrNameLst>
                                          <p:attrName>style.visibility</p:attrName>
                                        </p:attrNameLst>
                                      </p:cBhvr>
                                      <p:to>
                                        <p:strVal val="visible"/>
                                      </p:to>
                                    </p:set>
                                    <p:animEffect transition="in" filter="wipe(right)">
                                      <p:cBhvr>
                                        <p:cTn id="61" dur="500"/>
                                        <p:tgtEl>
                                          <p:spTgt spid="2">
                                            <p:graphicEl>
                                              <a:dgm id="{79958A52-F1D2-42AC-A3F3-8F2F8B9842D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yagram"/>
          <p:cNvGraphicFramePr/>
          <p:nvPr>
            <p:extLst>
              <p:ext uri="{D42A27DB-BD31-4B8C-83A1-F6EECF244321}">
                <p14:modId xmlns:p14="http://schemas.microsoft.com/office/powerpoint/2010/main" val="3358647053"/>
              </p:ext>
            </p:extLst>
          </p:nvPr>
        </p:nvGraphicFramePr>
        <p:xfrm>
          <a:off x="2470521" y="1525240"/>
          <a:ext cx="6637983" cy="2047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 name="Grup 2"/>
          <p:cNvGrpSpPr/>
          <p:nvPr/>
        </p:nvGrpSpPr>
        <p:grpSpPr>
          <a:xfrm>
            <a:off x="83840" y="6021288"/>
            <a:ext cx="743744" cy="743744"/>
            <a:chOff x="0" y="68063"/>
            <a:chExt cx="743744" cy="743744"/>
          </a:xfrm>
          <a:scene3d>
            <a:camera prst="orthographicFront"/>
            <a:lightRig rig="flat" dir="t"/>
          </a:scene3d>
        </p:grpSpPr>
        <p:sp>
          <p:nvSpPr>
            <p:cNvPr id="5" name="Oval 4"/>
            <p:cNvSpPr/>
            <p:nvPr/>
          </p:nvSpPr>
          <p:spPr>
            <a:xfrm>
              <a:off x="0" y="68063"/>
              <a:ext cx="743744" cy="743744"/>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6" name="Oval 4"/>
            <p:cNvSpPr/>
            <p:nvPr/>
          </p:nvSpPr>
          <p:spPr>
            <a:xfrm>
              <a:off x="108919" y="176982"/>
              <a:ext cx="525906" cy="5259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lang="tr-TR" sz="2200" b="1" kern="1200" dirty="0" smtClean="0">
                  <a:solidFill>
                    <a:srgbClr val="FFC000"/>
                  </a:solidFill>
                  <a:hlinkClick r:id="rId7" action="ppaction://hlinkfile"/>
                </a:rPr>
                <a:t>KSS</a:t>
              </a:r>
              <a:endParaRPr lang="tr-TR" sz="2200" b="1" kern="1200" dirty="0">
                <a:solidFill>
                  <a:srgbClr val="FFC000"/>
                </a:solidFill>
              </a:endParaRPr>
            </a:p>
          </p:txBody>
        </p:sp>
      </p:grpSp>
      <p:grpSp>
        <p:nvGrpSpPr>
          <p:cNvPr id="7" name="Grup 6"/>
          <p:cNvGrpSpPr/>
          <p:nvPr/>
        </p:nvGrpSpPr>
        <p:grpSpPr>
          <a:xfrm>
            <a:off x="971600" y="6021288"/>
            <a:ext cx="743744" cy="743744"/>
            <a:chOff x="0" y="68063"/>
            <a:chExt cx="743744" cy="743744"/>
          </a:xfrm>
          <a:scene3d>
            <a:camera prst="orthographicFront"/>
            <a:lightRig rig="flat" dir="t"/>
          </a:scene3d>
        </p:grpSpPr>
        <p:sp>
          <p:nvSpPr>
            <p:cNvPr id="8" name="Oval 7"/>
            <p:cNvSpPr/>
            <p:nvPr/>
          </p:nvSpPr>
          <p:spPr>
            <a:xfrm>
              <a:off x="0" y="68063"/>
              <a:ext cx="743744" cy="743744"/>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9" name="Oval 4"/>
            <p:cNvSpPr/>
            <p:nvPr/>
          </p:nvSpPr>
          <p:spPr>
            <a:xfrm>
              <a:off x="108919" y="176982"/>
              <a:ext cx="525906" cy="5259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9370" tIns="39370" rIns="39370" bIns="39370" numCol="1" spcCol="1270" anchor="ctr" anchorCtr="0">
              <a:noAutofit/>
            </a:bodyPr>
            <a:lstStyle/>
            <a:p>
              <a:pPr algn="ctr" defTabSz="1377950">
                <a:lnSpc>
                  <a:spcPct val="90000"/>
                </a:lnSpc>
                <a:spcBef>
                  <a:spcPct val="0"/>
                </a:spcBef>
                <a:spcAft>
                  <a:spcPct val="35000"/>
                </a:spcAft>
              </a:pPr>
              <a:r>
                <a:rPr lang="tr-TR" sz="2200" b="1" dirty="0" smtClean="0">
                  <a:solidFill>
                    <a:srgbClr val="FFC000"/>
                  </a:solidFill>
                  <a:hlinkClick r:id="rId8" action="ppaction://hlinkfile"/>
                </a:rPr>
                <a:t>KSS</a:t>
              </a:r>
              <a:endParaRPr lang="tr-TR" sz="2200" b="1" dirty="0">
                <a:solidFill>
                  <a:srgbClr val="FFC000"/>
                </a:solidFill>
              </a:endParaRPr>
            </a:p>
          </p:txBody>
        </p:sp>
      </p:grpSp>
      <p:grpSp>
        <p:nvGrpSpPr>
          <p:cNvPr id="10" name="Grup 9"/>
          <p:cNvGrpSpPr/>
          <p:nvPr/>
        </p:nvGrpSpPr>
        <p:grpSpPr>
          <a:xfrm>
            <a:off x="1835696" y="6021288"/>
            <a:ext cx="743744" cy="743744"/>
            <a:chOff x="0" y="68063"/>
            <a:chExt cx="743744" cy="743744"/>
          </a:xfrm>
          <a:scene3d>
            <a:camera prst="orthographicFront"/>
            <a:lightRig rig="flat" dir="t"/>
          </a:scene3d>
        </p:grpSpPr>
        <p:sp>
          <p:nvSpPr>
            <p:cNvPr id="11" name="Oval 10"/>
            <p:cNvSpPr/>
            <p:nvPr/>
          </p:nvSpPr>
          <p:spPr>
            <a:xfrm>
              <a:off x="0" y="68063"/>
              <a:ext cx="743744" cy="743744"/>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2" name="Oval 4"/>
            <p:cNvSpPr/>
            <p:nvPr/>
          </p:nvSpPr>
          <p:spPr>
            <a:xfrm>
              <a:off x="108919" y="176982"/>
              <a:ext cx="525906" cy="5259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9370" tIns="39370" rIns="39370" bIns="39370" numCol="1" spcCol="1270" anchor="ctr" anchorCtr="0">
              <a:noAutofit/>
            </a:bodyPr>
            <a:lstStyle/>
            <a:p>
              <a:pPr algn="ctr" defTabSz="1377950">
                <a:lnSpc>
                  <a:spcPct val="90000"/>
                </a:lnSpc>
                <a:spcBef>
                  <a:spcPct val="0"/>
                </a:spcBef>
                <a:spcAft>
                  <a:spcPct val="35000"/>
                </a:spcAft>
              </a:pPr>
              <a:r>
                <a:rPr lang="tr-TR" sz="2200" b="1" dirty="0" smtClean="0">
                  <a:solidFill>
                    <a:srgbClr val="FFC000"/>
                  </a:solidFill>
                  <a:hlinkClick r:id="rId9" action="ppaction://hlinkfile"/>
                </a:rPr>
                <a:t>KSS</a:t>
              </a:r>
              <a:endParaRPr lang="tr-TR" sz="2200" b="1" dirty="0">
                <a:solidFill>
                  <a:srgbClr val="FFC000"/>
                </a:solidFill>
              </a:endParaRPr>
            </a:p>
          </p:txBody>
        </p:sp>
      </p:grpSp>
      <p:grpSp>
        <p:nvGrpSpPr>
          <p:cNvPr id="13" name="Grup 12"/>
          <p:cNvGrpSpPr/>
          <p:nvPr/>
        </p:nvGrpSpPr>
        <p:grpSpPr>
          <a:xfrm>
            <a:off x="2699792" y="6021288"/>
            <a:ext cx="743744" cy="743744"/>
            <a:chOff x="0" y="68063"/>
            <a:chExt cx="743744" cy="743744"/>
          </a:xfrm>
          <a:scene3d>
            <a:camera prst="orthographicFront"/>
            <a:lightRig rig="flat" dir="t"/>
          </a:scene3d>
        </p:grpSpPr>
        <p:sp>
          <p:nvSpPr>
            <p:cNvPr id="14" name="Oval 13"/>
            <p:cNvSpPr/>
            <p:nvPr/>
          </p:nvSpPr>
          <p:spPr>
            <a:xfrm>
              <a:off x="0" y="68063"/>
              <a:ext cx="743744" cy="743744"/>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5" name="Oval 4"/>
            <p:cNvSpPr/>
            <p:nvPr/>
          </p:nvSpPr>
          <p:spPr>
            <a:xfrm>
              <a:off x="108919" y="176982"/>
              <a:ext cx="525906" cy="5259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9370" tIns="39370" rIns="39370" bIns="39370" numCol="1" spcCol="1270" anchor="ctr" anchorCtr="0">
              <a:noAutofit/>
            </a:bodyPr>
            <a:lstStyle/>
            <a:p>
              <a:pPr algn="ctr" defTabSz="1377950">
                <a:lnSpc>
                  <a:spcPct val="90000"/>
                </a:lnSpc>
                <a:spcBef>
                  <a:spcPct val="0"/>
                </a:spcBef>
                <a:spcAft>
                  <a:spcPct val="35000"/>
                </a:spcAft>
              </a:pPr>
              <a:r>
                <a:rPr lang="tr-TR" sz="2200" b="1" dirty="0" smtClean="0">
                  <a:solidFill>
                    <a:srgbClr val="FFC000"/>
                  </a:solidFill>
                  <a:hlinkClick r:id="rId10" action="ppaction://hlinkfile"/>
                </a:rPr>
                <a:t>KSS</a:t>
              </a:r>
              <a:endParaRPr lang="tr-TR" sz="2200" b="1" dirty="0">
                <a:solidFill>
                  <a:srgbClr val="FFC000"/>
                </a:solidFill>
              </a:endParaRPr>
            </a:p>
          </p:txBody>
        </p:sp>
      </p:grpSp>
      <p:grpSp>
        <p:nvGrpSpPr>
          <p:cNvPr id="16" name="Grup 15"/>
          <p:cNvGrpSpPr/>
          <p:nvPr/>
        </p:nvGrpSpPr>
        <p:grpSpPr>
          <a:xfrm>
            <a:off x="3563888" y="6021288"/>
            <a:ext cx="743744" cy="743744"/>
            <a:chOff x="0" y="68063"/>
            <a:chExt cx="743744" cy="743744"/>
          </a:xfrm>
          <a:scene3d>
            <a:camera prst="orthographicFront"/>
            <a:lightRig rig="flat" dir="t"/>
          </a:scene3d>
        </p:grpSpPr>
        <p:sp>
          <p:nvSpPr>
            <p:cNvPr id="17" name="Oval 16"/>
            <p:cNvSpPr/>
            <p:nvPr/>
          </p:nvSpPr>
          <p:spPr>
            <a:xfrm>
              <a:off x="0" y="68063"/>
              <a:ext cx="743744" cy="743744"/>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8" name="Oval 4"/>
            <p:cNvSpPr/>
            <p:nvPr/>
          </p:nvSpPr>
          <p:spPr>
            <a:xfrm>
              <a:off x="108919" y="176982"/>
              <a:ext cx="525906" cy="5259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9370" tIns="39370" rIns="39370" bIns="39370" numCol="1" spcCol="1270" anchor="ctr" anchorCtr="0">
              <a:noAutofit/>
            </a:bodyPr>
            <a:lstStyle/>
            <a:p>
              <a:pPr algn="ctr" defTabSz="1377950">
                <a:lnSpc>
                  <a:spcPct val="90000"/>
                </a:lnSpc>
                <a:spcBef>
                  <a:spcPct val="0"/>
                </a:spcBef>
                <a:spcAft>
                  <a:spcPct val="35000"/>
                </a:spcAft>
              </a:pPr>
              <a:r>
                <a:rPr lang="tr-TR" sz="2200" b="1" dirty="0" smtClean="0">
                  <a:solidFill>
                    <a:srgbClr val="FFC000"/>
                  </a:solidFill>
                  <a:hlinkClick r:id="rId11" action="ppaction://hlinkfile"/>
                </a:rPr>
                <a:t>KSS</a:t>
              </a:r>
              <a:endParaRPr lang="tr-TR" sz="2200" b="1" dirty="0">
                <a:solidFill>
                  <a:srgbClr val="FFC000"/>
                </a:solidFill>
              </a:endParaRPr>
            </a:p>
          </p:txBody>
        </p:sp>
      </p:grpSp>
    </p:spTree>
    <p:extLst>
      <p:ext uri="{BB962C8B-B14F-4D97-AF65-F5344CB8AC3E}">
        <p14:creationId xmlns:p14="http://schemas.microsoft.com/office/powerpoint/2010/main" val="1243269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
        <p:nvSpPr>
          <p:cNvPr id="4" name="AutoShape 10" descr="data:image/jpeg;base64,/9j/4AAQSkZJRgABAQAAAQABAAD/2wCEAAkGBhQSERUUEhQTFRUUGBkZGBUWGB4YFhsbGBgdGxgfHRsYGyYeGCAlGxgaHzAiIycpLCwtGCAxNTAqNSYrLSkBCQoKDgwOGg8PGi8kHyUtLDI0Ki81LCwsMi8yKiwsNCwsLCwsLCwsKSwsLCovLCw0KSwsLDAuLCwqLCwsLCwsNP/AABEIAOEA4QMBIgACEQEDEQH/xAAcAAACAwEBAQEAAAAAAAAAAAAABgQFBwMCAQj/xAA7EAACAgEDAwMCBQIEBAYDAAABAgMREgAEIQUiMQYTQTJRByNCYXEUgVKRobEkM2LBFUNTcuHwFqLx/8QAGgEAAwEBAQEAAAAAAAAAAAAAAAMEBQIBBv/EAC8RAAEEAQMCAwcFAQEAAAAAAAEAAgMRIQQSMUFREyLwBWFxgZHR4RQyobHxwSP/2gAMAwEAAhEDEQA/ANw0aNGhCNGjRoQjRo0aEI0aNGhCNGjRoQjRo0vdY9VCGZIlAcknIKwtR/1VZXn9uarS5JGxi3JkcbpDTQr+SQKLYgAfJNDVfJ6ggF/moaAJINgBrC8j7kHSD1brku9WMxZMveO1QqOlYyMzyYgNRFKpNAkmzQHwemiSZHYl1XKNXkKs7EjL6gO0nEWb4FUuoH603TAr2aFoFyuo9lpUW9RkDq6lD4YHtPNcHweddla/Gs7d5U24iSmL2CrISMnyBYZEqpay2LkUqnt15X1S/Twiu8c0YoOTITILBIPd48EfN4jxeu260WNwXB0JP7DZ7LR9Gk3e/iEAEMe3mOQyOQriie3EnMmgLBxt1F2a0z9L33vRJJVZCyPsfnn55+dVMmY800qWSCSMBzhSl6NGjTklGjRo0IRo0aNCEaNGjQhGjRo0IRo0aNCEaNGjQhGjRo0IRo0aNCEaNUXqv1Cdqi4Jm8hIUfFgfNc0SQtgcZC9cdh60heIOzC7IIXxwC139iBwfmx99IdqI2uLSeEoytDtpKY9cd3uRGhdvCizyB/qeNeoJg6hhdEWLFH/ACPI0p/iVJN/TYxKuJYZObOIHyMeQwNEHmqJ4IGupJA1hcFVDH4jw3uqb1B+IzE1tzGYyUFtkt5A2pkUgREEHmz445BGl/YbwSlpw/uSDtb35LjYWXDAn6VUEWvH6vA4NPuGOQpSwIJWMSZD6RRCDEtiMiGFck2DzrpsZvfURNm694BChIwe0gIzLUd4gZEeSoJI1iPke/JK+pZpo4mU0JkhljhZZUT8pSEZ2x9padWQK0fJaqGWPNhubF2O+6jjI8ZJZ7qP6SjKzANiCwzdVNA88qf3Ol89dSNYovaCqkakyt2Ky5WuN5YhSgs4+QxC68SylkkWNIWdy7IUse2GAKgXaMrEMFypgFy7QOFpPhWbI9X6/wBV9v8AqckJiLxCQUxDMBZLeOByi8WfLHzqTtj/AFKyfTnL+WWRGbtV2r3FyCqT+/mweaFUcPqAewRLKMXxQSFw14kGSyiVdgBQFND9tR9tvoCUVnA78u1jSrGfqla7joA0EVMgwF91aBd10XJhIHFEdR9VDZg+QnULTFQzDOdVQZNiIwFKjs4LV5I+SdD9BeozuFwAJRARZFY40ADyT3ct3AHyOavWc7rqxUSdof3CbREyVlWqbEEqQOy1bEfFCjb9+Gm9jG2kLAoQ5MkklqCfkXIzGlII5PzdCzqnSXvHRc+0G/8AiSR2TzovSH6n9Wze6I9q8JjZe6UZOylgCrAxmq8g+fqX76oV9azrYEltmeOA6kocfcykK4i4/kHkXyTquTXMa7aBaxWaV7ha1rRpH2/r96jygdjIQnYBw6gCYEAkKFNnKyOCvxZuOl+pg1CYohJFW6jgqWBPPBI+P7i+aaNZESBaW6B7RZCYNGo206jHKLjdHHwVYEH+CPPn41J1UCDwlVSNGjRr1eI0aNGhCNGjRoQjRo0aEI0aNRuo70RRs5+BwPufgD7knjXhIaLK8JrK6yyUCaJoXQ86V9z6i3DNLHGio8ZFsxDAA0xPx+k1VeT+1apYOrTzySSAS4q6r2yH6CcSajbE17hYEXeH9tThEIm94jEEW6G2bkqxrg5VIx8UovwNYs+sc8eTCifMXDy4CX5op9wsjTezOJSETlm+ghnFVUakRZYgBjQs2QdVGH9RHiFSNmPuFVX26Ecn5YU4526s72KFlvFHTKnqIFpCAxVnoCOl+lr8j6i6AG/kELxqv6puslLTTd+UsilEVi6IUjalViTREjDE8hbI+NQlzibBsqUm8jKk+lvX8e3UbZ+4LIwDqQQqEZAkJkKLEqoyZjXNa5eu/UA3W3JjkmRQyZRAY5BsuGH1eVruAFn9VaRerb9UdgyoEeWMzK6lXAOIxZcO5Vx4UKcSSe6tT4Y2Alien9xHf3KyW/bFBe1Lb8lh+1Ei+Tq0yybAOi0/Z87mTx3xa+R7mSJ0l9wqcCS9JmQFJ4YrhI3K+LPeBV53GO4ciT2m4IAMbWbBNZJ3McqObHkgyEAd2ve56SkhSMVYIQkm2JNdwC2AnOV8AtdnkjXOZkhkRHXJkZS7EZBe0UBzb12nz8UNL+S+9a0Ow3J+y9z7XIERy2h4MDfX9RB7byYKCGxJHNmtfNxuDtolURMGLZFCC93ZVzyUQjEDHknE5eKLX1X0V7kbyIn5qgsuPBYjkDg+TQAPnxz8aXep9QWeIRqwRkX8wswjYsFrEKe6yTWK3ywFijqiTTiPDj+VHDqvGy0dc30+68w7LsiViLXuZVS78sD3G3dcuLIUjiuTfAyMQVh978w5MzEKhx5UGMWvK2uBOPKjk8at+lent3u1DIRFtuQjELmwUlQQAB9vJoeODV6uJfSZRVCisQAPHxqiPSeLkChXXv8AZSS63wDTiHGzjsPukcZGfDlSC2X0p2+RGeQsbcHiqUkcVwLWFCKhWllnBEgJe1Rm8Nxa3kGA7jRF3leraTo7RlXAxK0DiBRAo0R4IJUfb/e4c6u6utC3/U6szVgAzGQtSkNk5BIAq1/aOeCSL9wx3THa5k4DWlcOnyYsISyRplmXdco1EniNyyWoz9xQ13d/sddNgQWEFq8a/SroWSRTiqGNyTyUVR5oFPjioXTZZowuTt9aqoDFFCuyuAWRXYHjyp7cDz3al9M3TIgyUFVmapZCSSG7M1zTIEMxB58qBqRwwaSyMq+6VvY8/ZRHX2ZA1CMsrAlbQs4yyxYi6yq/2uw6X0xWdzBJQLAmaFqJJU2xDnDEsR2kGyL7QABx6X1l1Z0Maqoe1k/Nzx7ViZx3FFYAeKXz9PjXfZdVVUjUMXV5WPvE0zqGaiooUAQcQQbtaJu9K4ypXXlfH6VuNutxB2dFNcHEE82puRlJZ/AoEcWa7XT0/wBXMykMrBlC3fPBHFmgL4Nj4/11Qo4lRlbNQQHbOhY8hjiQpFVYJ/Ymxx8g617IdYYnNquOAU9ygqAeKYWBRDMSDzQ1TppfCfd46qeQF4qsp20a57eXJQ33F/2+NdNfRA2LCgRo0aNeoRo0aNCEaNGjQhGlT1859lQjxA215kjECKRshjTX2ffwW016zf1fvGadtu8wRnCmI+MQG7+SKc9wsBgQCvPB1HrX7Y6rlIndTa7qT0ED2C+OLFF7E5ZUyYxq1C+FoED7sOaB1El38fvqD3DFVKYEEEcsB+nEkAEmqNj+Oe3eyjJJJ3u7MSrlOFOQUFAciSbPapIuuQDw6lvZY2Bace8lmUlYwMFj+oWFELklVB7hb/qAGsCrx69f2s88UuydYhmX8lTXc6MgFjCXA3d/UBa3f02PghRWeSQhijwxos0br7ZPtxUrMLOHcxZVHeWIdaKWQenU5o2gdlJJSWUl1sMWRnVC2KEN+SLYkfI8ajdM3sMsHvYQ2ys87YLdlmY9tE1fC/ehV6q08G7dXTv6z7l61t2o/Tulh0KyoR3NSZX2mUMfKZi1DLyx+oHgitOHTuiWbUMAaHcxY0LodxONZNwK+o/c6j+gele/CJa7GZ8BzwuRock/N+OAKHxrSun9JCjxrcigiAD6z71dHE3DlTdP9NgUSL/n/trxvfw02806zvmCMclBAVsfF8X4FcHnTjHEBr3rt7Wv5CuinkiO5jqKjJsgNKf4jeim3kKtAFE8LZLdAupBBW/vzYvi/tem7c7xIxcjqg8WxCjnx5Oknr34gSkGPZbeRjISsW5ZaiJo2UBHeaFj4NfPjS5XMApybpWy7w6P8Kp/D3r7qYdsyjB8wBRpaZgQp+AGU2pvhuDwRrQdxsLPjWU9P2su2IdlmVYWtrQjuYMc2/TaiQ8LZ5LUTrV+l9WjnjyjdXK8NVgg/urUV/uNI0Mxy0qj2lEN+9vB5+KrN30sfI0r+pujssDtECWA4AFkfcgfJAs/2067h71Fu+Na72eIwttZcb9jg6rrosk2OzlKP7odkbgLJyLHyAw5Iocka4ZM3uQOit75DL4XuXEcj6WrurOuSOa1p3Uum38aQZoGXcTDGTNDmHB+mIrwQoulBWi1ebv41j6jSshjHe+fXyWm3Uvnkc4CsYHzXLpPSTFJ7guMsHQo0JzPtnkgA19Q5UNZK3zer/Y7uQzIiurRxObRI8+92D4kLRgAFVyR9Q0iTbQ2JZPejyrtBFNkPqAZO3t8EizddtHV6u9lijVkKQxZAh3ViXqMs2RplyORbirK0FPFZUkD9u67BVRc1ztvVOvU9yybhMMQDQKBiKY9tYJ9TUfAI+oXqT1fdymBmEQCe2+UbMci4JxC8fHBy8HwK1QdK3yyt+XiXUK3slXQqMmNZgMHWqIzAHApvt1631FmSFEMKsVtmZyEDOQPype4qCbOIv8AsNTAEWCk7Mgdk5+j+sCXbqrMfcQAEPw5BAKtRN0Qf8wR8HTBrL9t0ufcTjH3RSRMryC8CK8ZGmU8kcnw3jxrTYVIUAmyALOt7RTOkbRHHVQzsDXWDyvejRo1cp0aNGjQhGjRo0IRrIvWfqGt07ovcqsEZwshbB1sRoKKWWsvZJCcg8a1tga44/fWMeoEY7iRHIVs1YIVVWYKLTFSGDAtG+VL4JIuq1na91AAjCk1TqAC57yZDIk8khVtvwWQYqjvGSyikNgsS2Qvgci+NQ/UpMrThRNPLIoBjNGPIp7aEWEIa1LcjkkcWFKxoNurNmzgTJKhWNACWeTESFWGLSYKxagAoteeCTFn94sc3mklpkCoq4MbmEg4P+IqfcGWOV+QDrMY2uqjA967wRpH+VO3tIyP+VG937wAW1FlaRWJuma6yrXjqGziiuTILGYGoVaY09KtUbdmoMpJXJuMSQbPpHRlknJFNfkFvcIurBsmqoXVcj58l/6D6I2kLCT2VL80Xt8bqwockIKAFD4FDWpHpi5gIIz69cqhsVhKnpL1ykO1SBFieSJSqsDYcBu0lRQVnBui45YV5rWg9E9XxTIMgY3oEoQQaJYKeQDRKkeLBBB1E/8AwPpxDgbSEZgglRRF/wCGvo+PprwNI3o7osu7RGZZGXiOSS2U4ZuPOQMpPyTVBr5KiyUzwuAu76JvnaebWj9d9XwbZXtvckQX7MfdJzQGQF4CyO5qA1XS9T3u4/5UfsxhqLF1EhFEWrYuuBI+oAn7ffU+Hpm32UJHcwZixzYuzMSSTbH9/wDLz41X7gybpcswsRNBAaGJHBajbA/HjVrYJJBZNBVNk29M/wBLhHtNnFK8soE0jUKyM57WNG3Haea4oca+7r1UMlZdsxKfTk1AfwosA0avX2LoKQ9yqVN0pIAFX/h4H/xrluOrhCqH2AxaieRx4OKkWaNeCfnT2wRtFBBle7krjL+IEi3e1Wj57vP/AOvOqve+qNrPXvQzQkeGSqHFD6eaHmtX26gV0IARyppwBRHcBY+1XyDpG6ptlhLozSCQm04yjI8kih/nx/bQ6FjhRCGyOabBTd0feZ2Id37oHgSU138N4dT+5J8n71qf0r1CgVTu0O0ci6lIwPNcSGhf/SwDftrJHmWyMvZlXw4tRfwfgrdj/PV/0H8R5EuHdla+kSlQyj4pxdEHxkPvpXhujHkPy5C73h/7gtWnZHTJSGHNEGxx58ayHfdJM+/3Jc8KyqHAU4rQtRnYQ0QeADdnnV1P6X9pA0M0g91mYiBpIogzsWBpWxCAsBbH7fvr707o6YI+CooyCLkXJDOHs2gonFbJ7jx4ArWfNO+ZzYNpBv5KuNrYgXg3hUe+9Ne05eKSTwRi/wCYpvzd0T8myTzqFBLMZvbjYIZO09pIqglYr5xWyPJuz5Ip430FrpV3+2CsHIBAPIYEivmwPP8AH7a0Z9FGWuLRmkiPVPsWVw2fW5FrJ3xUEYIxVQJQuMWB7gUXKhbUSOB51Z9P3kjOdukJQuEAKMmJ82yspUSASFCcRYGf96KTp0Sv9GU7/SrsGUYuWAH5lrkidvg+aFNo6kTDGZAzxyBHOSsjYghbZCFVccnwpeQxPg+PnY4WyyBvf10/tasz2sYXLVPR/pR9qQ0rCyTSls2FgYqGIB4txxwQBx5OnIa/O/UPXm+lMF7hY3j9pLQuVLjuYssZYOSRiaBuxVC70L8O/wARn3RMe5MYOXa9hcjJ3Iij9QpZAGvkJzzZP1Y9mO08dt+K+edqvEdblo2jQNGpk1GjRo0IRo0aUfWXqWXbPGqUqkMzMwNUo85cqACbIahQJvXoFpM0wibuKY5uqRI+DOqtRNE1wBZ/00veqPTu2YyTydsjIQSrBXZUUkAE/wCEW3g+LINCkPrO+k3aCRyyklJii90ZjZgvcASwt0jWgaAGVZAjVb1iKVWiVmaSKNlzNs2IGUbYMpzYElnIWhRXwbvySJrxRFhZb9fuBBAzx67qvDiVwd01ZDJe0KoDNS4hFJf8vMglwTxzwL57PZS+8zysEMmMmAtY1Z2tDipUg54rwrHk8fOuMXV0Vfb3EcjROMVZgSOStuGbmMhlqx5PwKrTNsdorupUuV/SGLAUCcLTLEFQSBQquaBNDK/SyOdtZwfoPsvWO3kN6rh0H0luV3iSJiE93MyZc4lrYFT3WRaVZBu+NawTeofRNh2jVx/SfGtqGJkJNHlaeTyqj1P27KVVJEkymKOr5kkBVBxyOTyfgAniteukdE2/TVdkKxxMsahbNWgIyNmizWPFXiPnVX6gR59/DDF74/plzMkbYqpkBBLWO/sGIA/9Rv8ADqo9W9divAd67YCNIuQGcr9TY/CjihySdEMPjyF3QLnfkq/bcicGWTtjf6QxpnUeKHwvF8+fn7Hr0vp3vBSrMsa8jH9ZB8kEV5qvg34rWedOG73ZkJc9iM3igpQcAV45+B4q/OtH6XHJ/SK0dqZAHYgWwJAsUf8A20SPkmtXzN8MbQV63Kk7aZVid+5jACSzlbIAyvt4H+lDVN0fezbsylVSNiKD4cBQazBbuy8gAgDi+ddfT+zkjSVrZkxxIZeSSRyq+CoXiq58WQRVnP15oo79sZAdwYiMkj9vk1ZofbWZOQ13KaBaV/UXS32KrNHKChNZHtxJ8ZFRyv8AA4+xvSV1X1A8oqZYyQDIrIQwJU3YIFEkWCpqjRrjVz1Jm3M24EjU0sRkCFTiDB3rx+nsDr83kdeOgenXHsyJi0UoAV2somRPDj9NNf8AcD4PKYdTmgLC8cMqo6dtlDLMQSWHggk8eScua+w+POqj1YYwmaBQzNRX9QH3vx5Hz8aePWm1G3K1IRf0uqgiib4Kt5o+SB4+dZl14pmamZ2IrEi6I58k+CfFURdVp8by521eE0mj0H64MOO2kOMcwIjY8hGPFeeRZ/8At6cOk0n/AA7sgeOsVyXMoRwxxoElg/xdVesW3ELGA3wYWUg+O1+B/qPOtG9KdUfdwK8fG6hRwSFXvZCjJmcbp1tfPkjzXHdBkrXe+vrhMBthHrCdpou3VB1Db2p0z7mZHhSRDayKrL/DCx/vqkkXVh4S25SVuuqSQrIqHPBSPbpZGUgXkAxtKKrfDGr+ONJu36g00jtMxJe2tCQVCox4VVoC1TurjEE8E6aN/wBEaIli6EqbTtJtvgkEAAXyeT/B1QzdPJaRFIleQEhmRiVVRYoIDgSFY8cUnIojS/Zzd9vcwB30JHvT9a1kZDY3lwr5BedxJGHQRoSFQGSzksjR9rNEQPpChqLEjyeDQFn0PcvHuoiDIBGySBUQM5hUtJ25AN4WiW8rVmuCdM2Y3Ea1E/ZkiiIHFhwZCOQ8zj6gi1wOTioXVrsopGV4twvtkEh07pCNuiMzGNgHZSJCwoXbM30APrcLQ0Uef+V67LKLgt36D1tNzDHIrKS6qSAfBKqxq+SBmOf3GrPWLfhu6Rb3209+MBmX2QFELMWsshzZeI4zl3GwDVlbO0DXz2phET6Crhk3g30X3Ro0anT0aR/xI6oVEKRIJJlb3VUrkKVWAv7Ak8/sCDV6dn8HWd7t5feY7hAyyo1VeSKxCMCDSuQcePn9OmRttZvtCUtZtHVV8PpFGcSysQAVAMThgVekxvyEVgp5sEGvgard/tUSGSRopEKqFAUh1UdwEmArK7dWpiUK8EjHVv1uVYxH7IZSVdfbHZwXGZ+nluwhrKkk8WTzD3/TSsbAOpcpIqhJKepAhZSoVbW7JIHnz54c5nYLB8oweiTJovbmLOiyJ7ntl0t1ZgijvY9oWSyxVTkOVtRiQ1+mgWYWSaFc+eNLke3KIyyRFGpGbAjFSLBwKiu85K9cL7agEt4n+mOrCHeJCxb25lGBazi1ngsbJs8cn7ffXkfkbZ6laulcGmyPdfRbJ0wgKNS97vEijeVyFSNSzE/AUWf9BpK656rO2GKKrMBZBYCr+kclQOASWJAUDwx40u9U9TSbjKNn7GBU+w4JccZx42+JN45A1fINg6Ngc6gqZNaxhoZTT6Yikg2u4mmNtIfcsqA3Ma4hufK1ib5u9JG36QZEEr5/mPxxwS3cWH9qHPzf250H1NjF0wiINiFVeQQxFgWQ3dZ8m+fvrOdn1AqUNnCPFeT8glv45P3+3xrQ0EZbGSO6cBQATv8Ahp0cBZNxZ/MOKx/pVFJxXn+Sf7386udpsX28jhKEMrlljZh2Em3K0AQD/h5HnkeD89PCIxFIWsMgJjB5Un5B4J//AINT9u8hC+4gyNguAfHxa+VvwRyNQyuJeSVQ3hKsv4jOd423jSJkRo1aUFiAXu1/cigL4onxqt6k8kkiPNJIUDF2UG8QgWu0kUGLAUB5/nTBtPRka++RXuyyCSnYMuSilHChsar9xqdufTYJZrSmCqUIyF3Z/nz4/fyNY+tY8vOz9v4VMe2s8rMupwDlozIQRRo01EUVLXzx5/cnXn05upUDxKCYpsclJDAGhbEAftYHngDnTRv+hhK9xgicgHggc+KHitSvT0kEbSyiNhEMVDsn1YqAKFHyciSTwK/fWdDu34NLmVtZKndO9DRSK8kvc0n0D4ioUQKPdke4n5v++kLr34Vf0+5iMciSvIS2Ei4R9vJJ82MiihfJLfvYsPVX4pyIp/p5UKghG9nFigbiwSCLHx/A++ljqvrSArEymed1N5bil+kcUqOfLBWN2CV/nX0OmzkfBJwqb1dsVgiWP3BJK7FnKikXk0FB7hxRo+OONevw03VbswsWC7iNkJVirXVimHINXyNLLztISWJJJvn/AOdWnpw4bzbMP/VQftzxWqXt6oWrdFAhWXaClG3lYIuRZvak74zZ5I7mUH/p1MZdK/qzebnbbzayzAMih48omZpJo7LFmQAY4AgkfJ+T8WPWvV0MG2MqMkpIGCK3Jv7jyoAsmwKquDq98ZoEdUphVP6t3Sx4pTO7hsUWrofJJ4A+PvfxpTfaypBI8iL+eyqMrxXhmQAqRbN7boCSQBY4vQ/qB55nklJTcBUECoCEAsl0bJgVsNeRJHaQeDY4brdzhQwibs9xX4b2wBYDKwarBLEFTxR+DWqGR+C2yPj67LlxLiunQQCyuxMQ2rqBMpIYkMMio4GSxgueASsf3N6e2mO5cyNutvGkT8+00jtKZVX3aACyTIcI1GGPki/kqMHVRJmIyZJJGQOoCo83uyAsHLiss/lQSpa1JBOLNt/eIG8eJamMjLFJkUSo2VlCqccuSq5AELF8ngOLTf8An/R2UUx6nC6epOlPtVQwOyIqFqQ/oWT3I8C5JjcMZe5eSXBAouq636Q6mZ9pG7fV3KecvpcqCSQDZAB8Dz4Gs46zEW2/tCAzKzFlJYu8YEaKtFqR+JKble1jRYgnTh+FuzePYjNStsaJUqzrQqRsgCS3mzzVD41m6xoMVnm11onuJzlON6NfNGshay47yTFGI8gGv5+P9dZ90rqE24mcZIXDYS5Up4xZlUGwVFVgQDTnuNXrRpIwwIIsEURrJN8P6XcOuAOIy7B/y0VyjPdDEYuee6u4EiwQ6MhY/tEOtp6dlcbzdN2yB0xjwPc4AQ5DFu4USVYjt8/fg2v9Rklmddx/5TNxEI2aQFY3LkYm1UxuMiCefAYjuvuo9ZhvJh7hUm0DADFeS5Re8AkEgkdtc/pJpeqbQQoJ9xGFdJKkYO7ouZydCSAEHNhltrC2SGNPkN8LHr5/XP8AaU+tdMkRMtrI7BFYgtIJEKkBgORjkyBWocHAmybC+16e7c7i3gJTIUmaA3lRZKAUnLhRwpBI4Oou327mQRs6sdy3u596oGIAypQcXVjldAEeDRx1e9Kgk300nuyyIgcqQlAk2cgTbAGzf3FgCvJmbnm/+K2NrneQZPTv657Lp6L9Czbkxbicqu2FssYJJksnyD9KmlPJaxwODYvvXPpdIYf6naR+28RXOJO2ORA1nJV4tT3ZDmgR9q0Lo+zRIkjRQFRQqgfAHA0bza1ruOhhah0wDC2lUgTTbFhKySll4kjWg6OnkLkaPJ+eaGsreAxinK442aNDk/fjuqv4GP340f05JJE+52oBCR20JOIBDsXUKq+AMip/9o8a9dX3+23O3YMUjYBQwYA458XVc1+1ULPxq7SzFltqxaY0W0Xyk30j1eY72IKyqzWDnyDQ7gRfNlfj9vtp36/652+3QYENbBTiCK5snmvvxzzf7ay3qHTHR8fyi7d0e4Vu1m5qnsA3jXdXIPjULedD3kmQkAAjNd7RgqQudk/VIcLoLdgEAkg6dPC17g4ldtd0W0RTpukUqUDXkiPyuS01qQbxIceD9vFG6v1L7zRmnCsSrcWEzTxfngjgm/KjSf07qEm19hZGHtN3RzA8ENySKoqb/S1EePjVzv8A1EHSRcijAClkIs19Xkg3XPAPzxrKm0+4beieFZSMsmyWWQWw4dQbrkC/tY/2vWF9Z6luJ5SzTuFJwW3xUKpBApTiAAR/9GmeH1iIpMWJAdu4q3Bv/EpsVRvxfH+d/D6f6dHuYl3MzIyt7wUkCBcgTQOTAElT2jG+DyABqHSxO073bmnjlD3buVlPRy6Oy2qZIwIk4BDDtNVZ+CKGrKXpAaS0IxbkU4K8g3yar+WA4v8Avrvrb09tNztZNzA8ETLSLLmTGyg44kBTiSKHAvj7azDp3RXlxRPzMSeB4UfJZqPyK5Pm6HOtSMhw3BKIzak9F9GieOSQyAYA4KtPkQ1G6NKKs39v9YfTunMu928bcMJE4/vfx404bfYTbSGZckKsPpxzC5UO1TXN0Oft4Gqf010wpufdJsbdHkJIHkCl/k2T510XNdgFdNyQE0+vNsku4SMSSmQRklASyRl8cWIWN2VWVcSBWRcAHltVEXoiUYn+n24BLMzKY2DFmtcWotHEK8C3HgHkkPvoNY9y+43lcPUARlo/lAGQsD5JkNcjgIKAvVj1eQWdWt1TgBGOiR4Zu1nHqfoCNtTEAoI5D1+u7Lffk3f7HSj0LeFmiU4mYkRhJDQZjajOzYBFWfn45PD36mnpCPnWedSjbDIY9jIe4Egk3inA8t3HkjhGN8aI37iQ4X6+S9e3CndM6irSqsxieIoCWfIe7hSojsLMeK4GgSRiCcjxq933VDPJCuUm2jiJJAkYuHDlAytjXF4+D9JXIcaoPT5T3GdwkausrTpIwEcsLPSxkxjGJ+1yLxBZEryNNmy6rFErmeTbmWVzSjLGc4BopGIAwHvIzWKwMjA/fVodQwL9/r49VnygB19VcepBNETIlTj3I/cg4DstmRUAOWYNMcSCyjGjQJGkenN28u3SSQUz2wHyFJtLIABbEiyvF3VjnWRementvepRlUMW1c/1BAOYmKdrZWTQzbHEj/HWNkDb1WtZOuIAaysqnRRlou/X4X3Ro0azVoI0u+s4R7IY32cjFbf4yoniscrU8MONMWvEsQYEMLB+NdNNG0mePxYyzusi2W4Kq8SyiaRziVJxb2+3LJQzcqq0uePAb9VjUZ9xMrTK8jNAxcogQtaXRDXazLRkAskZKWJFUGX196c9sPPCvdKPaYCgD7khZi7VaqBfNmiQeKJ1nr2E7hIApeWMfWPbZz7ithYUEFaHBbIVQ13uoL52WJ8bi3r6yvfUN5+YrRyZNuADT5OyxYkGzF3HiwVUcfUAQNeen9YmSN/6cRuyfQbppAFBZgvJc2c/i75HlRzURxRxxLG7OLjkRiMcnS48DQKjKQ8ITkA31BRcWLaTe+xHutGACoYAMReLNSUWIYEGitELf+EqJcDYK7ZTRbft1/xPf4Rert7upnSf8yFUJ9zECntaW1ABsEmuSK1qcyAjnSB6L60zobKHF2UMhtWCsRY55BA/304vKSL0xkZFZW3C62ApW6z1E7XqEDKhJkRkNBiZO9e1e3EMFBbyPHIo3qn9U7ExyGReYp7+oXifDKQeVPnxRH7edMXquciDJfriZZEFE5FOSlKCe9SyeD9Xg6tNuI97tAHwLSxjIKQ1NVEj70x/21RBqPAlo8H1/Cc6Hc3eFjzKV7Vw9skXfKN9/P0k+R4PBrkEav8AYjasiBkeOXARMFOQ9puMiHBNqLNDngcjUDrnp+XbMVccE4gg8MPI8ci/PPyp1xm3KeXSlZPqUgMb4qiSD+4+w4HNa3ZWCRttOPckNJHKnx+k2QPDFJE8XDSyyZRwOwv21VxdMACSV7R4N3pe6p0mRpwyyiYhxku3mUlfpy7mJr6iAeQMSTr3C8TSqxZ5BGxaON2OKdxoAK5U8V29p7eAw1ZyGNgB/Tx7eIxN3BpDM5YArQQhhfxYIOPnjiF0bmnOU0OVbsfQe536vKyey0bNGFcCzjz4ReCBQuu486X9j6L3Vv8A8FK6qbYuCmQBBxGQ5J8Ulk8/F61bpbSyxQiaTcQqgxLrP3SGuwm2N4gnIWCW+BWuPTukzzsV/rHUrJeAiBsWGXGx4sfqNn5/ZNkXa9KoegpuNss6rsUXbvIKG4IdkN4lvbXuNW328HxR02dK6VJUZpcwZLeMBI2s0lKOAtkkgecRzZJ1Ob03IuTy7t1TFr/LVayJyJNsRSGuRXz/ABy9U+qG2qD+mwdT2ihkS3acrHFY/wCZP7allLXDHVecKN6p6YioXdsEQZMa5ZgPJ/nmvJP+WkyBHTamP2fcn3+PJ/8ALjZgifUPqYsarkck8DVjsDP1OQSbxwu2gOR8InkUv7/Fk+P76YfT/ptX6pI4sLtCS5BoSTOLW47xqON6BAHx9teMDR5j0TtOCXb+gz+E2dN6BHtoVjiFAD55YmgLJHk0AL/YarOoxVemmUcazj1v6xg20ntSMcyLpVLUPgmvF1rlkp5JXIjdI6mjKU/Vm4F0TQ+TpD63t5HLEsqBBRja+FDKFPA5yZrFeOeb1ddc6lchcsWW1KYNiBzZJoGyBjX/ALifNVUbg5AsMTE7KFHHuKvetLjZVPq4/jjk6tjl8Oweqtd7PtoJPm/j7/NRoI3SmK854e3ixRewsrBhkWGXcQLBC3yK1dyCJ3RAUydGqWUWxZCJYiMSZEcphHVsO80SBw6fhh6Ah3Uf9ZMDiZA0VdjflZK+VfDEgkLQ7OKBI0/br8Ntm8qzRxiFwbPtquLAimBVlKjK+SACQAPGnHWMYdl2FkGJ13WUg+iekbxeoQyGOWJc5WKggxrE4UY8msDivKs30g8nW0jXmGEKoAFBQAAPgDga96zJ5/GddJ8bNg5Ro0aNTpqNGjRoQo+92iyoUdVYH4bkazT1H6B3C+5LCI5Se7uxDAyECQoTQjKm35sH9iOdT1n34jeoN5C3t7UNZUEBF7jVsxyojxG648Hm+b4C/aEl+jZqXC+Vn/qaNopkhDG0zd41UqACtAgqaelZ6HkMW83qo/8AGkRwfc3EjKyLUYWNCqjHkuOT7Y4/lvB8yN1B7xWWSWRnVib9wtIpVW7iBftsQEY8EEo2oW66Q4VSKBkXNPckXktXudrHuONMD2n+aACTMS66VLfY8AaAScfynToHVwsg+sXXDiiDX7ACvHxrSNnuwyivB1guweQC4ysi2gVlWhHYpQ6qSV7UuvvfJ5q/6V673m2ZVkhXcRt8p2sP24sXX3Av76rbM0gH6r06PZ5WcdO6uvWvqotLJD+YkaBluP65HvEILjYnIhwFWrqya4152u+6jsBJMNpJi6gM7e3KwpgEYrGczihCkcDsHA8BWbdz73qe2cRmIyzLInnH20KljkaD17eXbYJY1++85aQ2PxSXWqXzeC0RgAjqqiBtv1GEL70csichlXB1P/UjGwfuvj+NLPU/Qk0VsFWVAb7SeBZ8J5+3AsfsfGmzqvTYpxThlYKVWWM4SKD5CsPg/Y2P218jE8SALhMqqBzauQABTKAQTX6lr+NWx6mbTCuQojGyU2MFZnL0+J/y8GDcjtAJ/ewFyPj5++rfaellYIgmmUn6RIKx8kYWbShf7G/82I9DjlJMUjbeQNgykjK6yo33Djng+PFjXeb0fMV/5zBqq1dwCOKtS1X58V5/m9D9ZFILa6kgxvaaIX2PpUEEXt5wsfjIZHg3fLWf+2RqtcF3wVgsmKg45PHakgD5IJd6NAC6+/21Dk9G7sH/AJzsD5HusBY8E/B/01M2PQjtVaXcHbooH18lueKtjzfwB81pJEYFl9r0biaATBuOrIU4VXUj58EfwRqlPpVdw4fH246HA48eMQKFV8kahf8A59tM8ESWZiAYgkbsWNWRWNAjz/H8aNl1bf74yrCiwxjECWUMjcqpYKqnKw1jyBX2OpTjAHzKsGkeMvx8VH9dzwbeD+kjWRJPy3iwxolX8mz8Hk5Cia86nfhLtf8AgzuXdnl3Tu7k15DFQKAA+P8At8aoeq/h5uEHazzqpR2JxZ3xrMAPxZuTGwTyQSQRpRTru+20Ri2kzxoCSY2wkdCQC1UGZASScSBjyCSedNcwOjphtavgNfAGQm+p9dFunUd+EGsb9f8ATF3Evuq2L40eLBA8fPB+NVM3qzf7iFPcnUKXK5RgLI1KrW1cKKcAV5IP76hz/wBQyjOQmPLH3KJbmzXatk4qTxz23pYgDm5FhT6fTTQvD2uAOfoqvqOwLpXtuVjCqzj6OMRdn4t1v47hr2No3tlkKGNY0d48lUMT+XwofKQAg3d/USAA3P3clJGqNZZSjcuWJDIMTRI5K4gMR5BLWPgdt70UEj21jxCUqochmVGRYMMl5s8ihkB86722cDC0nNLzuoL1suoSRj8uUoEaqHgiwJFQY4A43eRAN/Ov0b6e6qNxt45QMc1Bwu8fgeP48/Ovzn7J90rIlspEDBVd5CVsuV7qZrtW5ruFft+gfRfTjFtIw8aRuwyZUXHluRYF0aoEWa0ucDbZ5UOva3YD1tXujRo1IshGjRo0IRo0aNCF8Y8cawzrabmTdqN0rMysy05ZEZSpsIz13AYntKg5fHN7pqm9X9KG42cqEAnEslmqdO5TZIA5Hzx99cPbYToZNhWQen+nOzNJIzuVTFAAMh3Y2rikftAsE5GhfjXLfwA5RPjKwyVneNTIbSu0rTBibKh8hZFEVxY9G6bhAqSPUYR1aI4qQxbIn7kDkrRNWaOja7Qx7kMrMYWUgP2td3yAtsSaFt9yTQ4ARWFobslK272LbZi0zKFV1EdRcsAHZQRanyy8A/zdXqBvZ5ZWEbwyRIv1lCSQSxAJtfHBAA+5JPxpj3u2PvyvG0OKKXI/U/0NbWWDBA+dim4r5GqbqyMGVURHjkBAwiY/TZsEgtRBUsAeRfGvQ9zRtHC6LWk31U6PZLFuNqkLOs/uqxsgBcDTkgVRxyBUD9FHW4x7xcSSQFHJJNAD9yfGvz5BOSI5rdXikKtllwpIJFsc6RSRbcc+fFzuu9Xl3aLEhtI2JYM2FtwAKcjKuT9tObIGNJHPZTu05me0E47rfIY0cBlIZTyCDYP8Eede32v20gfhju1220WF5FLuzSBQwYAGhQrj9N8cXen7bbwH51Q2RxbZWdLGI3loyO64bj05HIwd0/MAIWRSVdbBBog8Gjpd6n1HcbJ2BmaVXAVc1FhyGxoKRldKDyOTdVendZRpY9c7V2SNowCUY3YyFEUcvNArkuQHGQ8Ak6g1TDtL24Kr0z7cGvyPeqCLrm+3cipt443/AKf62ckRElaxe/Ljz22AfPwdNcXpn3V/4yR5ma8kBKQ+eAEU+BQqydKv4ceqEjc7F1KsWkkjfjFwxL15PxdEEilPihei+6Nc6ZgcwOJJTdU90b9rRt+HK47fpkSY4RouPC0oFX5r7eNSa1X73r0MRUSSIhfhQzAE/wAXqLvuuqvzqwZNDoonB3Luqsdxuwukv1N6jSNXYVdWT48D51F6t6nvgHSb1Teo1l2sAdw5JrkHgC/hv8j9tUxxnlextLjgEpX6bsWljDOFDNIXFfIJDYkjkKTfA4vn4GjpavMpEg7vcdUPuBY1ZgEHxj8En7ivtqRs+o4RAqzDPIxWiEYKpssSeTlS0BdAn7XK6btmYJPGGQMEjJMfYCBiJMULZEmMjirZ+fOq2i19HE07ubFfb+VD6d6bkkQqWYl0M1CM2E9teRVEg5hQAKosea0zdW6Wm5njkQGiJWaNJPcDYopZiM2EceYNnj4FX4gbLZyEbdWgjjav8YEsheqAZ2NCq7Bin1iwdMLdIjkaRxEsL3iwjlAiFsisQyjLLM39jkddNZS621z6/n1wqGXamMxP/wANwyGVouOcnUfmoSoTlCVGJK+AKJ1u/SplaGMpwuIoViKArgHkDjxrG/SnTI93ugEkjdiCZEkZ3DrtzAqMQwDLkGZx8VQHGQO07ParGiogpVFAWT/qeTqPUOBA7rL172kAXldtGjRqVZaNGjRoQjRo0aEI14ljyBHIsVx++vejQhZh1n0fDs0WVvJlcGmYhgyuwoYkxkAADEjmrahzB9tpkDMknkgE5I+VDEgm3A8+fmiDR40X1L6fXdRAEd6m1YUCPgiyDVqSP8tZFu+mbjYWJVbsQtd+ACDxjgr/AALLFrX4sEIcNqvidvGTldeqbKONJXZaHYsceQCERgZLkQRhRbgjyTz4qL1npKMAWlEbs0drHGmLlsTfDKKpvORbGvvR9bnq7n2y9FyU7I6nViEyU8NkgzxJXgkD6iAdRuqbOK2dkT8ko6FQSxDlQQUIC12GuCKKA1Z0sp4BwqTqm0FSkHm0kMIWgC3cQQVFgLYIvg399Quo7V6ZlMdsSbDJ5AGSqIxjfcSKY9o+DqRvFWRgVZaU0mYwmBtRXnvPbVBuMiB4B123kzMx3LBMqUqFTHIBgWVlZOSA1eTeIB+deBN96kdC20rSLjZnBBwwPugL5FlgCpDqKY1zxyNPey61IgUOwDMPpBPkKGIBI7qBHjnkXV6V/TfTWSEbliLlAWIY/m4R9ppEceSFFgg83z51w3JKRCONcJJJABbe4KB5puaxZeDlTU3FgjSTqnxOLWrr9IycWVosfrEKaYkH7EUdceq/iVHCtANLJx2IDfPiyeBf9z+2kmPqpkCRjAswUlpH4Ck4ksSRTAlTScYkdo5Yy9uFA/5iAyORaluDjeDMRya+nGwfFk+aDrGvDQME8k8BSjQ+GSX5HQDkqFG1zZ2U3BZpU9uQKseZkyBFFiQqha4ABN+Rps6X6zlXOOZ/dZCMZAuJdSoskDjg1447gPjSlFFJJu2xBVOELvExcsqgY0SMeVPkgCmJrXXqO7iaTOdPbPgGIk0wbHEu3a3lzajtwNH5MUcohdg37uivlhMwoisfMH7Lt6rhl3UyOLAZCtvwqhLYkn7c/wCY/jUr/wAZzKRq7MfBIAJY0Ard10K7zw3F8qRqs6i9N3uxCJaTKGxFyUPco8goAxJCscQBZJvi3TokdXei7stgEmlCZAuhC5ZhQ45Fh65N0l8hLi5uAVQGB0TGSZ24GFF9TdRZWVOSPB9lhyVK+4bokJQero8g2QDpWl3ciu6GTtNNRckHHJfK1z3OPsbP92rfdPWd3WMjIihEpJLFaQmrWmFtIFPIo3Ys6qt/6e3CR5NEAJEcoTyqqmWdcEFmOWIvIG+Bd6+hgk3xCjx/anlZs/bx+Oyl9F6ahMbyYmGORM2lI9wxCN/hTwo9pqFk/RwfBuNs0qYgDO41UM6kR2wIUFjwPbbtVrABjY13WKbZbNlIKe37rD28Kpu6Jg4bk42oIJY/V8AAnVzsfUu1kjUSRJCjLRDWyIF5jFKASrFpHYeWOIJrV7aCY3yjHZWO2glkjB3JI/LXBQK9yJEaVgQUF05Fk/vzwDr31vrESxzrkfdzDk0PbencECNT91PdRsMp7QVqul6x7m3LqYmlTEiONMwqAFaJe7LM6nEXWJ8nTx0n0bFvYg8jbm0cd8lp7nEZc4soZcsMeDwQSPNa7fIGi7Xkkoj8z+PcoX4WenLdtxIpXE8K6FWydVK1ag4qmI8mzzxxepajbDp8cKBI1CqPgfx5P3P76k6zZH7zawZ5jK8uRo0aNLSEaNGjQhGjRo0IRo0aNCEa8SwK1ZAGiCL+45B170aEJe9S+lBuVbFikjYjOzwFvgCjwb5H+oPOqJfwlhBLZvb1mCxIYY1R8XiaZDQIrm9P2jXOwJjZXtwCsVn/AAw3can6HbKNcyxOdFgGyLB4gAVHB1fej/w1mhnTcTOq4/8AkhFFY0FOSMwNoBfzfz99M0a5EYBtMOoeRSq+u9HXcQsjKGNHEEkDIcreJBHP2I1jn/hTl2Rlj9tTZkWNlYsLfyxFITkuag8L9qJ2nrYcwOI/qIq7IIB4JBHIIHINHWW7TYSQqwJLUGYxxRAUg5X6iqqH7e8AMBQNVWs7WgbhQV+geWtOfkvsPR80TuKNIXVlkXJgoNOsKsmQLkljSgCxfPOvPT+hBT7geX8lG/KOIITwFIVrEnahApabuB1d+nIllgTNVMqIytjk5KeKB4UGx9LXRF1evO2injKmNGKOQpUpixp2x+4UABSTx9QP31DWAqTK63Nv1lUfTNnfuQojsUNyMCkxVZeXpBSMQQoqjRpjeIGo219Mnh9pGbnVMA5GFEg2CbkVCLBZqJquRpr3cHvOWQKuFNwxVTTAYkleSVumFGyf219eIxGJo79t0VCJGKorZkE5rbDvYKB/1H4JI9A9egjxz057ev4S5uNosYkSMQhmch1YFl5sf8v6hi2RBI7lqtVe0nlMCxmzEJAQyVCWkeiQrGww4sUciCx+NMY2Cxu0ltnJTe8zK0LuoKqoQigBgTTDtIT6RQ1V7To8ryC1eWwwzxWSMsAFIUrSrQBNvwcwKFsTzRvCcx4rKuvRU/8AxnEObvGrGXFSFUix+YCcbJ4B5NEG6B1pO52odGRgCrAqQeQQRR/31Sel/TI22TElmYAZEi6+xAAFjx80AAONMOtnSRmOPKxNXKHyW1YYPw03CmdcCwCsi+4LRFUqyFGDKAXt/pViObFsdRfS/S33m5G3kFRysDM0aBMfbRnCKa7bLqSfNjigBrfK1wg6fGhtERSfJVQD/oNaQmxwmDWnaRSg9M9K7WBSIoI1vk9oJJ58lrJ+ph/fVpHEFAVQAAKAHAAHgADxr1o0kknlROcXclGjRo14uUaNGjQhGjRo0IRo0aNCEaNGjQhGjRo0IRo0aNCEaNGjQhB0g9Y9LTybousam3BEmbLwAD3YkcWFFAE0CLHB0/aK0mWFstWnRTOiJLVnW/6FuYpGLDLbyDFkhqlUDtYB1tDwSRkR8XqwPVMpMQzlYvrkIJpqa8gpC8BW5OVmuCK06Fb86hbbo8cbFkBGXJA+mzxdeLrjUh0ZB8hwn/qQ4eYZSzJ1NB7vuBh7RHFg5FTzw9eAygtx9VA8DVb1LrAklWLGMhm8lmKkhrwCry7EgV3A2p4xstfT+g4mN2eDklgflnLIFeOa+zX5OrPpvpuKE2oNggjwKIFfpAvj5Nk6S3TSuPmGEzxomixZKUV9LSyoI5QzrJIfdLkZAAqVSrZTWA55H8+Q9bHp6RLiiqv3oAX/ADiB9z/nqTWjV8OnbFlSyzukFFGjRo1QkI0aNGhCNGjRoQjRo0aEI0aNGhCNGjRoQjRo0aEI0aNGhCNGjRoQjRo0aEI0aNGhCNGjRoQjRo0aEI0aNGhCNGjRoQjRo0aEI0aNGhCNGjRoQjRo0aEI0aNGhCNGjRoQv//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12" descr="data:image/jpeg;base64,/9j/4AAQSkZJRgABAQAAAQABAAD/2wCEAAkGBhQSERUUEhQTFRUUGBkZGBUWGB4YFhsbGBgdGxgfHRsYGyYeGCAlGxgaHzAiIycpLCwtGCAxNTAqNSYrLSkBCQoKDgwOGg8PGi8kHyUtLDI0Ki81LCwsMi8yKiwsNCwsLCwsLCwsKSwsLCovLCw0KSwsLDAuLCwqLCwsLCwsNP/AABEIAOEA4QMBIgACEQEDEQH/xAAcAAACAwEBAQEAAAAAAAAAAAAABgQFBwMCAQj/xAA7EAACAgEDAwMCBQIEBAYDAAABAgMREgAEIQUiMQYTQTJRByNCYXEUgVKRobEkM2LBFUNTcuHwFqLx/8QAGgEAAwEBAQEAAAAAAAAAAAAAAAMEBQIBBv/EAC8RAAEEAQMCAwcFAQEAAAAAAAEAAgMRIQQSMUFREyLwBWFxgZHR4RQyobHxwSP/2gAMAwEAAhEDEQA/ANw0aNGhCNGjRoQjRo0aEI0aNGhCNGjRoQjRo0vdY9VCGZIlAcknIKwtR/1VZXn9uarS5JGxi3JkcbpDTQr+SQKLYgAfJNDVfJ6ggF/moaAJINgBrC8j7kHSD1brku9WMxZMveO1QqOlYyMzyYgNRFKpNAkmzQHwemiSZHYl1XKNXkKs7EjL6gO0nEWb4FUuoH603TAr2aFoFyuo9lpUW9RkDq6lD4YHtPNcHweddla/Gs7d5U24iSmL2CrISMnyBYZEqpay2LkUqnt15X1S/Twiu8c0YoOTITILBIPd48EfN4jxeu260WNwXB0JP7DZ7LR9Gk3e/iEAEMe3mOQyOQriie3EnMmgLBxt1F2a0z9L33vRJJVZCyPsfnn55+dVMmY800qWSCSMBzhSl6NGjTklGjRo0IRo0aNCEaNGjQhGjRo0IRo0aNCEaNGjQhGjRo0IRo0aNCEaNUXqv1Cdqi4Jm8hIUfFgfNc0SQtgcZC9cdh60heIOzC7IIXxwC139iBwfmx99IdqI2uLSeEoytDtpKY9cd3uRGhdvCizyB/qeNeoJg6hhdEWLFH/ACPI0p/iVJN/TYxKuJYZObOIHyMeQwNEHmqJ4IGupJA1hcFVDH4jw3uqb1B+IzE1tzGYyUFtkt5A2pkUgREEHmz445BGl/YbwSlpw/uSDtb35LjYWXDAn6VUEWvH6vA4NPuGOQpSwIJWMSZD6RRCDEtiMiGFck2DzrpsZvfURNm694BChIwe0gIzLUd4gZEeSoJI1iPke/JK+pZpo4mU0JkhljhZZUT8pSEZ2x9padWQK0fJaqGWPNhubF2O+6jjI8ZJZ7qP6SjKzANiCwzdVNA88qf3Ol89dSNYovaCqkakyt2Ky5WuN5YhSgs4+QxC68SylkkWNIWdy7IUse2GAKgXaMrEMFypgFy7QOFpPhWbI9X6/wBV9v8AqckJiLxCQUxDMBZLeOByi8WfLHzqTtj/AFKyfTnL+WWRGbtV2r3FyCqT+/mweaFUcPqAewRLKMXxQSFw14kGSyiVdgBQFND9tR9tvoCUVnA78u1jSrGfqla7joA0EVMgwF91aBd10XJhIHFEdR9VDZg+QnULTFQzDOdVQZNiIwFKjs4LV5I+SdD9BeozuFwAJRARZFY40ADyT3ct3AHyOavWc7rqxUSdof3CbREyVlWqbEEqQOy1bEfFCjb9+Gm9jG2kLAoQ5MkklqCfkXIzGlII5PzdCzqnSXvHRc+0G/8AiSR2TzovSH6n9Wze6I9q8JjZe6UZOylgCrAxmq8g+fqX76oV9azrYEltmeOA6kocfcykK4i4/kHkXyTquTXMa7aBaxWaV7ha1rRpH2/r96jygdjIQnYBw6gCYEAkKFNnKyOCvxZuOl+pg1CYohJFW6jgqWBPPBI+P7i+aaNZESBaW6B7RZCYNGo206jHKLjdHHwVYEH+CPPn41J1UCDwlVSNGjRr1eI0aNGhCNGjRoQjRo0aEI0aNRuo70RRs5+BwPufgD7knjXhIaLK8JrK6yyUCaJoXQ86V9z6i3DNLHGio8ZFsxDAA0xPx+k1VeT+1apYOrTzySSAS4q6r2yH6CcSajbE17hYEXeH9tThEIm94jEEW6G2bkqxrg5VIx8UovwNYs+sc8eTCifMXDy4CX5op9wsjTezOJSETlm+ghnFVUakRZYgBjQs2QdVGH9RHiFSNmPuFVX26Ecn5YU4526s72KFlvFHTKnqIFpCAxVnoCOl+lr8j6i6AG/kELxqv6puslLTTd+UsilEVi6IUjalViTREjDE8hbI+NQlzibBsqUm8jKk+lvX8e3UbZ+4LIwDqQQqEZAkJkKLEqoyZjXNa5eu/UA3W3JjkmRQyZRAY5BsuGH1eVruAFn9VaRerb9UdgyoEeWMzK6lXAOIxZcO5Vx4UKcSSe6tT4Y2Alien9xHf3KyW/bFBe1Lb8lh+1Ei+Tq0yybAOi0/Z87mTx3xa+R7mSJ0l9wqcCS9JmQFJ4YrhI3K+LPeBV53GO4ciT2m4IAMbWbBNZJ3McqObHkgyEAd2ve56SkhSMVYIQkm2JNdwC2AnOV8AtdnkjXOZkhkRHXJkZS7EZBe0UBzb12nz8UNL+S+9a0Ow3J+y9z7XIERy2h4MDfX9RB7byYKCGxJHNmtfNxuDtolURMGLZFCC93ZVzyUQjEDHknE5eKLX1X0V7kbyIn5qgsuPBYjkDg+TQAPnxz8aXep9QWeIRqwRkX8wswjYsFrEKe6yTWK3ywFijqiTTiPDj+VHDqvGy0dc30+68w7LsiViLXuZVS78sD3G3dcuLIUjiuTfAyMQVh978w5MzEKhx5UGMWvK2uBOPKjk8at+lent3u1DIRFtuQjELmwUlQQAB9vJoeODV6uJfSZRVCisQAPHxqiPSeLkChXXv8AZSS63wDTiHGzjsPukcZGfDlSC2X0p2+RGeQsbcHiqUkcVwLWFCKhWllnBEgJe1Rm8Nxa3kGA7jRF3leraTo7RlXAxK0DiBRAo0R4IJUfb/e4c6u6utC3/U6szVgAzGQtSkNk5BIAq1/aOeCSL9wx3THa5k4DWlcOnyYsISyRplmXdco1EniNyyWoz9xQ13d/sddNgQWEFq8a/SroWSRTiqGNyTyUVR5oFPjioXTZZowuTt9aqoDFFCuyuAWRXYHjyp7cDz3al9M3TIgyUFVmapZCSSG7M1zTIEMxB58qBqRwwaSyMq+6VvY8/ZRHX2ZA1CMsrAlbQs4yyxYi6yq/2uw6X0xWdzBJQLAmaFqJJU2xDnDEsR2kGyL7QABx6X1l1Z0Maqoe1k/Nzx7ViZx3FFYAeKXz9PjXfZdVVUjUMXV5WPvE0zqGaiooUAQcQQbtaJu9K4ypXXlfH6VuNutxB2dFNcHEE82puRlJZ/AoEcWa7XT0/wBXMykMrBlC3fPBHFmgL4Nj4/11Qo4lRlbNQQHbOhY8hjiQpFVYJ/Ymxx8g617IdYYnNquOAU9ygqAeKYWBRDMSDzQ1TppfCfd46qeQF4qsp20a57eXJQ33F/2+NdNfRA2LCgRo0aNeoRo0aNCEaNGjQhGlT1859lQjxA215kjECKRshjTX2ffwW016zf1fvGadtu8wRnCmI+MQG7+SKc9wsBgQCvPB1HrX7Y6rlIndTa7qT0ED2C+OLFF7E5ZUyYxq1C+FoED7sOaB1El38fvqD3DFVKYEEEcsB+nEkAEmqNj+Oe3eyjJJJ3u7MSrlOFOQUFAciSbPapIuuQDw6lvZY2Bace8lmUlYwMFj+oWFELklVB7hb/qAGsCrx69f2s88UuydYhmX8lTXc6MgFjCXA3d/UBa3f02PghRWeSQhijwxos0br7ZPtxUrMLOHcxZVHeWIdaKWQenU5o2gdlJJSWUl1sMWRnVC2KEN+SLYkfI8ajdM3sMsHvYQ2ys87YLdlmY9tE1fC/ehV6q08G7dXTv6z7l61t2o/Tulh0KyoR3NSZX2mUMfKZi1DLyx+oHgitOHTuiWbUMAaHcxY0LodxONZNwK+o/c6j+gele/CJa7GZ8BzwuRock/N+OAKHxrSun9JCjxrcigiAD6z71dHE3DlTdP9NgUSL/n/trxvfw02806zvmCMclBAVsfF8X4FcHnTjHEBr3rt7Wv5CuinkiO5jqKjJsgNKf4jeim3kKtAFE8LZLdAupBBW/vzYvi/tem7c7xIxcjqg8WxCjnx5Oknr34gSkGPZbeRjISsW5ZaiJo2UBHeaFj4NfPjS5XMApybpWy7w6P8Kp/D3r7qYdsyjB8wBRpaZgQp+AGU2pvhuDwRrQdxsLPjWU9P2su2IdlmVYWtrQjuYMc2/TaiQ8LZ5LUTrV+l9WjnjyjdXK8NVgg/urUV/uNI0Mxy0qj2lEN+9vB5+KrN30sfI0r+pujssDtECWA4AFkfcgfJAs/2067h71Fu+Na72eIwttZcb9jg6rrosk2OzlKP7odkbgLJyLHyAw5Iocka4ZM3uQOit75DL4XuXEcj6WrurOuSOa1p3Uum38aQZoGXcTDGTNDmHB+mIrwQoulBWi1ebv41j6jSshjHe+fXyWm3Uvnkc4CsYHzXLpPSTFJ7guMsHQo0JzPtnkgA19Q5UNZK3zer/Y7uQzIiurRxObRI8+92D4kLRgAFVyR9Q0iTbQ2JZPejyrtBFNkPqAZO3t8EizddtHV6u9lijVkKQxZAh3ViXqMs2RplyORbirK0FPFZUkD9u67BVRc1ztvVOvU9yybhMMQDQKBiKY9tYJ9TUfAI+oXqT1fdymBmEQCe2+UbMci4JxC8fHBy8HwK1QdK3yyt+XiXUK3slXQqMmNZgMHWqIzAHApvt1631FmSFEMKsVtmZyEDOQPype4qCbOIv8AsNTAEWCk7Mgdk5+j+sCXbqrMfcQAEPw5BAKtRN0Qf8wR8HTBrL9t0ufcTjH3RSRMryC8CK8ZGmU8kcnw3jxrTYVIUAmyALOt7RTOkbRHHVQzsDXWDyvejRo1cp0aNGjQhGjRo0IRrIvWfqGt07ovcqsEZwshbB1sRoKKWWsvZJCcg8a1tga44/fWMeoEY7iRHIVs1YIVVWYKLTFSGDAtG+VL4JIuq1na91AAjCk1TqAC57yZDIk8khVtvwWQYqjvGSyikNgsS2Qvgci+NQ/UpMrThRNPLIoBjNGPIp7aEWEIa1LcjkkcWFKxoNurNmzgTJKhWNACWeTESFWGLSYKxagAoteeCTFn94sc3mklpkCoq4MbmEg4P+IqfcGWOV+QDrMY2uqjA967wRpH+VO3tIyP+VG937wAW1FlaRWJuma6yrXjqGziiuTILGYGoVaY09KtUbdmoMpJXJuMSQbPpHRlknJFNfkFvcIurBsmqoXVcj58l/6D6I2kLCT2VL80Xt8bqwockIKAFD4FDWpHpi5gIIz69cqhsVhKnpL1ykO1SBFieSJSqsDYcBu0lRQVnBui45YV5rWg9E9XxTIMgY3oEoQQaJYKeQDRKkeLBBB1E/8AwPpxDgbSEZgglRRF/wCGvo+PprwNI3o7osu7RGZZGXiOSS2U4ZuPOQMpPyTVBr5KiyUzwuAu76JvnaebWj9d9XwbZXtvckQX7MfdJzQGQF4CyO5qA1XS9T3u4/5UfsxhqLF1EhFEWrYuuBI+oAn7ffU+Hpm32UJHcwZixzYuzMSSTbH9/wDLz41X7gybpcswsRNBAaGJHBajbA/HjVrYJJBZNBVNk29M/wBLhHtNnFK8soE0jUKyM57WNG3Haea4oca+7r1UMlZdsxKfTk1AfwosA0avX2LoKQ9yqVN0pIAFX/h4H/xrluOrhCqH2AxaieRx4OKkWaNeCfnT2wRtFBBle7krjL+IEi3e1Wj57vP/AOvOqve+qNrPXvQzQkeGSqHFD6eaHmtX26gV0IARyppwBRHcBY+1XyDpG6ptlhLozSCQm04yjI8kih/nx/bQ6FjhRCGyOabBTd0feZ2Id37oHgSU138N4dT+5J8n71qf0r1CgVTu0O0ci6lIwPNcSGhf/SwDftrJHmWyMvZlXw4tRfwfgrdj/PV/0H8R5EuHdla+kSlQyj4pxdEHxkPvpXhujHkPy5C73h/7gtWnZHTJSGHNEGxx58ayHfdJM+/3Jc8KyqHAU4rQtRnYQ0QeADdnnV1P6X9pA0M0g91mYiBpIogzsWBpWxCAsBbH7fvr707o6YI+CooyCLkXJDOHs2gonFbJ7jx4ArWfNO+ZzYNpBv5KuNrYgXg3hUe+9Ne05eKSTwRi/wCYpvzd0T8myTzqFBLMZvbjYIZO09pIqglYr5xWyPJuz5Ip430FrpV3+2CsHIBAPIYEivmwPP8AH7a0Z9FGWuLRmkiPVPsWVw2fW5FrJ3xUEYIxVQJQuMWB7gUXKhbUSOB51Z9P3kjOdukJQuEAKMmJ82yspUSASFCcRYGf96KTp0Sv9GU7/SrsGUYuWAH5lrkidvg+aFNo6kTDGZAzxyBHOSsjYghbZCFVccnwpeQxPg+PnY4WyyBvf10/tasz2sYXLVPR/pR9qQ0rCyTSls2FgYqGIB4txxwQBx5OnIa/O/UPXm+lMF7hY3j9pLQuVLjuYssZYOSRiaBuxVC70L8O/wARn3RMe5MYOXa9hcjJ3Iij9QpZAGvkJzzZP1Y9mO08dt+K+edqvEdblo2jQNGpk1GjRo0IRo0aUfWXqWXbPGqUqkMzMwNUo85cqACbIahQJvXoFpM0wibuKY5uqRI+DOqtRNE1wBZ/00veqPTu2YyTydsjIQSrBXZUUkAE/wCEW3g+LINCkPrO+k3aCRyyklJii90ZjZgvcASwt0jWgaAGVZAjVb1iKVWiVmaSKNlzNs2IGUbYMpzYElnIWhRXwbvySJrxRFhZb9fuBBAzx67qvDiVwd01ZDJe0KoDNS4hFJf8vMglwTxzwL57PZS+8zysEMmMmAtY1Z2tDipUg54rwrHk8fOuMXV0Vfb3EcjROMVZgSOStuGbmMhlqx5PwKrTNsdorupUuV/SGLAUCcLTLEFQSBQquaBNDK/SyOdtZwfoPsvWO3kN6rh0H0luV3iSJiE93MyZc4lrYFT3WRaVZBu+NawTeofRNh2jVx/SfGtqGJkJNHlaeTyqj1P27KVVJEkymKOr5kkBVBxyOTyfgAniteukdE2/TVdkKxxMsahbNWgIyNmizWPFXiPnVX6gR59/DDF74/plzMkbYqpkBBLWO/sGIA/9Rv8ADqo9W9divAd67YCNIuQGcr9TY/CjihySdEMPjyF3QLnfkq/bcicGWTtjf6QxpnUeKHwvF8+fn7Hr0vp3vBSrMsa8jH9ZB8kEV5qvg34rWedOG73ZkJc9iM3igpQcAV45+B4q/OtH6XHJ/SK0dqZAHYgWwJAsUf8A20SPkmtXzN8MbQV63Kk7aZVid+5jACSzlbIAyvt4H+lDVN0fezbsylVSNiKD4cBQazBbuy8gAgDi+ddfT+zkjSVrZkxxIZeSSRyq+CoXiq58WQRVnP15oo79sZAdwYiMkj9vk1ZofbWZOQ13KaBaV/UXS32KrNHKChNZHtxJ8ZFRyv8AA4+xvSV1X1A8oqZYyQDIrIQwJU3YIFEkWCpqjRrjVz1Jm3M24EjU0sRkCFTiDB3rx+nsDr83kdeOgenXHsyJi0UoAV2somRPDj9NNf8AcD4PKYdTmgLC8cMqo6dtlDLMQSWHggk8eScua+w+POqj1YYwmaBQzNRX9QH3vx5Hz8aePWm1G3K1IRf0uqgiib4Kt5o+SB4+dZl14pmamZ2IrEi6I58k+CfFURdVp8by521eE0mj0H64MOO2kOMcwIjY8hGPFeeRZ/8At6cOk0n/AA7sgeOsVyXMoRwxxoElg/xdVesW3ELGA3wYWUg+O1+B/qPOtG9KdUfdwK8fG6hRwSFXvZCjJmcbp1tfPkjzXHdBkrXe+vrhMBthHrCdpou3VB1Db2p0z7mZHhSRDayKrL/DCx/vqkkXVh4S25SVuuqSQrIqHPBSPbpZGUgXkAxtKKrfDGr+ONJu36g00jtMxJe2tCQVCox4VVoC1TurjEE8E6aN/wBEaIli6EqbTtJtvgkEAAXyeT/B1QzdPJaRFIleQEhmRiVVRYoIDgSFY8cUnIojS/Zzd9vcwB30JHvT9a1kZDY3lwr5BedxJGHQRoSFQGSzksjR9rNEQPpChqLEjyeDQFn0PcvHuoiDIBGySBUQM5hUtJ25AN4WiW8rVmuCdM2Y3Ea1E/ZkiiIHFhwZCOQ8zj6gi1wOTioXVrsopGV4twvtkEh07pCNuiMzGNgHZSJCwoXbM30APrcLQ0Uef+V67LKLgt36D1tNzDHIrKS6qSAfBKqxq+SBmOf3GrPWLfhu6Rb3209+MBmX2QFELMWsshzZeI4zl3GwDVlbO0DXz2phET6Crhk3g30X3Ro0anT0aR/xI6oVEKRIJJlb3VUrkKVWAv7Ak8/sCDV6dn8HWd7t5feY7hAyyo1VeSKxCMCDSuQcePn9OmRttZvtCUtZtHVV8PpFGcSysQAVAMThgVekxvyEVgp5sEGvgard/tUSGSRopEKqFAUh1UdwEmArK7dWpiUK8EjHVv1uVYxH7IZSVdfbHZwXGZ+nluwhrKkk8WTzD3/TSsbAOpcpIqhJKepAhZSoVbW7JIHnz54c5nYLB8oweiTJovbmLOiyJ7ntl0t1ZgijvY9oWSyxVTkOVtRiQ1+mgWYWSaFc+eNLke3KIyyRFGpGbAjFSLBwKiu85K9cL7agEt4n+mOrCHeJCxb25lGBazi1ngsbJs8cn7ffXkfkbZ6laulcGmyPdfRbJ0wgKNS97vEijeVyFSNSzE/AUWf9BpK656rO2GKKrMBZBYCr+kclQOASWJAUDwx40u9U9TSbjKNn7GBU+w4JccZx42+JN45A1fINg6Ngc6gqZNaxhoZTT6Yikg2u4mmNtIfcsqA3Ma4hufK1ib5u9JG36QZEEr5/mPxxwS3cWH9qHPzf250H1NjF0wiINiFVeQQxFgWQ3dZ8m+fvrOdn1AqUNnCPFeT8glv45P3+3xrQ0EZbGSO6cBQATv8Ahp0cBZNxZ/MOKx/pVFJxXn+Sf7386udpsX28jhKEMrlljZh2Em3K0AQD/h5HnkeD89PCIxFIWsMgJjB5Un5B4J//AINT9u8hC+4gyNguAfHxa+VvwRyNQyuJeSVQ3hKsv4jOd423jSJkRo1aUFiAXu1/cigL4onxqt6k8kkiPNJIUDF2UG8QgWu0kUGLAUB5/nTBtPRka++RXuyyCSnYMuSilHChsar9xqdufTYJZrSmCqUIyF3Z/nz4/fyNY+tY8vOz9v4VMe2s8rMupwDlozIQRRo01EUVLXzx5/cnXn05upUDxKCYpsclJDAGhbEAftYHngDnTRv+hhK9xgicgHggc+KHitSvT0kEbSyiNhEMVDsn1YqAKFHyciSTwK/fWdDu34NLmVtZKndO9DRSK8kvc0n0D4ioUQKPdke4n5v++kLr34Vf0+5iMciSvIS2Ei4R9vJJ82MiihfJLfvYsPVX4pyIp/p5UKghG9nFigbiwSCLHx/A++ljqvrSArEymed1N5bil+kcUqOfLBWN2CV/nX0OmzkfBJwqb1dsVgiWP3BJK7FnKikXk0FB7hxRo+OONevw03VbswsWC7iNkJVirXVimHINXyNLLztISWJJJvn/AOdWnpw4bzbMP/VQftzxWqXt6oWrdFAhWXaClG3lYIuRZvak74zZ5I7mUH/p1MZdK/qzebnbbzayzAMih48omZpJo7LFmQAY4AgkfJ+T8WPWvV0MG2MqMkpIGCK3Jv7jyoAsmwKquDq98ZoEdUphVP6t3Sx4pTO7hsUWrofJJ4A+PvfxpTfaypBI8iL+eyqMrxXhmQAqRbN7boCSQBY4vQ/qB55nklJTcBUECoCEAsl0bJgVsNeRJHaQeDY4brdzhQwibs9xX4b2wBYDKwarBLEFTxR+DWqGR+C2yPj67LlxLiunQQCyuxMQ2rqBMpIYkMMio4GSxgueASsf3N6e2mO5cyNutvGkT8+00jtKZVX3aACyTIcI1GGPki/kqMHVRJmIyZJJGQOoCo83uyAsHLiss/lQSpa1JBOLNt/eIG8eJamMjLFJkUSo2VlCqccuSq5AELF8ngOLTf8An/R2UUx6nC6epOlPtVQwOyIqFqQ/oWT3I8C5JjcMZe5eSXBAouq636Q6mZ9pG7fV3KecvpcqCSQDZAB8Dz4Gs46zEW2/tCAzKzFlJYu8YEaKtFqR+JKble1jRYgnTh+FuzePYjNStsaJUqzrQqRsgCS3mzzVD41m6xoMVnm11onuJzlON6NfNGshay47yTFGI8gGv5+P9dZ90rqE24mcZIXDYS5Up4xZlUGwVFVgQDTnuNXrRpIwwIIsEURrJN8P6XcOuAOIy7B/y0VyjPdDEYuee6u4EiwQ6MhY/tEOtp6dlcbzdN2yB0xjwPc4AQ5DFu4USVYjt8/fg2v9Rklmddx/5TNxEI2aQFY3LkYm1UxuMiCefAYjuvuo9ZhvJh7hUm0DADFeS5Re8AkEgkdtc/pJpeqbQQoJ9xGFdJKkYO7ouZydCSAEHNhltrC2SGNPkN8LHr5/XP8AaU+tdMkRMtrI7BFYgtIJEKkBgORjkyBWocHAmybC+16e7c7i3gJTIUmaA3lRZKAUnLhRwpBI4Oou327mQRs6sdy3u596oGIAypQcXVjldAEeDRx1e9Kgk300nuyyIgcqQlAk2cgTbAGzf3FgCvJmbnm/+K2NrneQZPTv657Lp6L9Czbkxbicqu2FssYJJksnyD9KmlPJaxwODYvvXPpdIYf6naR+28RXOJO2ORA1nJV4tT3ZDmgR9q0Lo+zRIkjRQFRQqgfAHA0bza1ruOhhah0wDC2lUgTTbFhKySll4kjWg6OnkLkaPJ+eaGsreAxinK442aNDk/fjuqv4GP340f05JJE+52oBCR20JOIBDsXUKq+AMip/9o8a9dX3+23O3YMUjYBQwYA458XVc1+1ULPxq7SzFltqxaY0W0Xyk30j1eY72IKyqzWDnyDQ7gRfNlfj9vtp36/652+3QYENbBTiCK5snmvvxzzf7ay3qHTHR8fyi7d0e4Vu1m5qnsA3jXdXIPjULedD3kmQkAAjNd7RgqQudk/VIcLoLdgEAkg6dPC17g4ldtd0W0RTpukUqUDXkiPyuS01qQbxIceD9vFG6v1L7zRmnCsSrcWEzTxfngjgm/KjSf07qEm19hZGHtN3RzA8ENySKoqb/S1EePjVzv8A1EHSRcijAClkIs19Xkg3XPAPzxrKm0+4beieFZSMsmyWWQWw4dQbrkC/tY/2vWF9Z6luJ5SzTuFJwW3xUKpBApTiAAR/9GmeH1iIpMWJAdu4q3Bv/EpsVRvxfH+d/D6f6dHuYl3MzIyt7wUkCBcgTQOTAElT2jG+DyABqHSxO073bmnjlD3buVlPRy6Oy2qZIwIk4BDDtNVZ+CKGrKXpAaS0IxbkU4K8g3yar+WA4v8Avrvrb09tNztZNzA8ETLSLLmTGyg44kBTiSKHAvj7azDp3RXlxRPzMSeB4UfJZqPyK5Pm6HOtSMhw3BKIzak9F9GieOSQyAYA4KtPkQ1G6NKKs39v9YfTunMu928bcMJE4/vfx404bfYTbSGZckKsPpxzC5UO1TXN0Oft4Gqf010wpufdJsbdHkJIHkCl/k2T510XNdgFdNyQE0+vNsku4SMSSmQRklASyRl8cWIWN2VWVcSBWRcAHltVEXoiUYn+n24BLMzKY2DFmtcWotHEK8C3HgHkkPvoNY9y+43lcPUARlo/lAGQsD5JkNcjgIKAvVj1eQWdWt1TgBGOiR4Zu1nHqfoCNtTEAoI5D1+u7Lffk3f7HSj0LeFmiU4mYkRhJDQZjajOzYBFWfn45PD36mnpCPnWedSjbDIY9jIe4Egk3inA8t3HkjhGN8aI37iQ4X6+S9e3CndM6irSqsxieIoCWfIe7hSojsLMeK4GgSRiCcjxq933VDPJCuUm2jiJJAkYuHDlAytjXF4+D9JXIcaoPT5T3GdwkausrTpIwEcsLPSxkxjGJ+1yLxBZEryNNmy6rFErmeTbmWVzSjLGc4BopGIAwHvIzWKwMjA/fVodQwL9/r49VnygB19VcepBNETIlTj3I/cg4DstmRUAOWYNMcSCyjGjQJGkenN28u3SSQUz2wHyFJtLIABbEiyvF3VjnWRementvepRlUMW1c/1BAOYmKdrZWTQzbHEj/HWNkDb1WtZOuIAaysqnRRlou/X4X3Ro0azVoI0u+s4R7IY32cjFbf4yoniscrU8MONMWvEsQYEMLB+NdNNG0mePxYyzusi2W4Kq8SyiaRziVJxb2+3LJQzcqq0uePAb9VjUZ9xMrTK8jNAxcogQtaXRDXazLRkAskZKWJFUGX196c9sPPCvdKPaYCgD7khZi7VaqBfNmiQeKJ1nr2E7hIApeWMfWPbZz7ithYUEFaHBbIVQ13uoL52WJ8bi3r6yvfUN5+YrRyZNuADT5OyxYkGzF3HiwVUcfUAQNeen9YmSN/6cRuyfQbppAFBZgvJc2c/i75HlRzURxRxxLG7OLjkRiMcnS48DQKjKQ8ITkA31BRcWLaTe+xHutGACoYAMReLNSUWIYEGitELf+EqJcDYK7ZTRbft1/xPf4Rert7upnSf8yFUJ9zECntaW1ABsEmuSK1qcyAjnSB6L60zobKHF2UMhtWCsRY55BA/304vKSL0xkZFZW3C62ApW6z1E7XqEDKhJkRkNBiZO9e1e3EMFBbyPHIo3qn9U7ExyGReYp7+oXifDKQeVPnxRH7edMXquciDJfriZZEFE5FOSlKCe9SyeD9Xg6tNuI97tAHwLSxjIKQ1NVEj70x/21RBqPAlo8H1/Cc6Hc3eFjzKV7Vw9skXfKN9/P0k+R4PBrkEav8AYjasiBkeOXARMFOQ9puMiHBNqLNDngcjUDrnp+XbMVccE4gg8MPI8ci/PPyp1xm3KeXSlZPqUgMb4qiSD+4+w4HNa3ZWCRttOPckNJHKnx+k2QPDFJE8XDSyyZRwOwv21VxdMACSV7R4N3pe6p0mRpwyyiYhxku3mUlfpy7mJr6iAeQMSTr3C8TSqxZ5BGxaON2OKdxoAK5U8V29p7eAw1ZyGNgB/Tx7eIxN3BpDM5YArQQhhfxYIOPnjiF0bmnOU0OVbsfQe536vKyey0bNGFcCzjz4ReCBQuu486X9j6L3Vv8A8FK6qbYuCmQBBxGQ5J8Ulk8/F61bpbSyxQiaTcQqgxLrP3SGuwm2N4gnIWCW+BWuPTukzzsV/rHUrJeAiBsWGXGx4sfqNn5/ZNkXa9KoegpuNss6rsUXbvIKG4IdkN4lvbXuNW328HxR02dK6VJUZpcwZLeMBI2s0lKOAtkkgecRzZJ1Ob03IuTy7t1TFr/LVayJyJNsRSGuRXz/ABy9U+qG2qD+mwdT2ihkS3acrHFY/wCZP7allLXDHVecKN6p6YioXdsEQZMa5ZgPJ/nmvJP+WkyBHTamP2fcn3+PJ/8ALjZgifUPqYsarkck8DVjsDP1OQSbxwu2gOR8InkUv7/Fk+P76YfT/ptX6pI4sLtCS5BoSTOLW47xqON6BAHx9teMDR5j0TtOCXb+gz+E2dN6BHtoVjiFAD55YmgLJHk0AL/YarOoxVemmUcazj1v6xg20ntSMcyLpVLUPgmvF1rlkp5JXIjdI6mjKU/Vm4F0TQ+TpD63t5HLEsqBBRja+FDKFPA5yZrFeOeb1ddc6lchcsWW1KYNiBzZJoGyBjX/ALifNVUbg5AsMTE7KFHHuKvetLjZVPq4/jjk6tjl8Oweqtd7PtoJPm/j7/NRoI3SmK854e3ixRewsrBhkWGXcQLBC3yK1dyCJ3RAUydGqWUWxZCJYiMSZEcphHVsO80SBw6fhh6Ah3Uf9ZMDiZA0VdjflZK+VfDEgkLQ7OKBI0/br8Ntm8qzRxiFwbPtquLAimBVlKjK+SACQAPGnHWMYdl2FkGJ13WUg+iekbxeoQyGOWJc5WKggxrE4UY8msDivKs30g8nW0jXmGEKoAFBQAAPgDga96zJ5/GddJ8bNg5Ro0aNTpqNGjRoQo+92iyoUdVYH4bkazT1H6B3C+5LCI5Se7uxDAyECQoTQjKm35sH9iOdT1n34jeoN5C3t7UNZUEBF7jVsxyojxG648Hm+b4C/aEl+jZqXC+Vn/qaNopkhDG0zd41UqACtAgqaelZ6HkMW83qo/8AGkRwfc3EjKyLUYWNCqjHkuOT7Y4/lvB8yN1B7xWWSWRnVib9wtIpVW7iBftsQEY8EEo2oW66Q4VSKBkXNPckXktXudrHuONMD2n+aACTMS66VLfY8AaAScfynToHVwsg+sXXDiiDX7ACvHxrSNnuwyivB1guweQC4ysi2gVlWhHYpQ6qSV7UuvvfJ5q/6V673m2ZVkhXcRt8p2sP24sXX3Av76rbM0gH6r06PZ5WcdO6uvWvqotLJD+YkaBluP65HvEILjYnIhwFWrqya4152u+6jsBJMNpJi6gM7e3KwpgEYrGczihCkcDsHA8BWbdz73qe2cRmIyzLInnH20KljkaD17eXbYJY1++85aQ2PxSXWqXzeC0RgAjqqiBtv1GEL70csichlXB1P/UjGwfuvj+NLPU/Qk0VsFWVAb7SeBZ8J5+3AsfsfGmzqvTYpxThlYKVWWM4SKD5CsPg/Y2P218jE8SALhMqqBzauQABTKAQTX6lr+NWx6mbTCuQojGyU2MFZnL0+J/y8GDcjtAJ/ewFyPj5++rfaellYIgmmUn6RIKx8kYWbShf7G/82I9DjlJMUjbeQNgykjK6yo33Djng+PFjXeb0fMV/5zBqq1dwCOKtS1X58V5/m9D9ZFILa6kgxvaaIX2PpUEEXt5wsfjIZHg3fLWf+2RqtcF3wVgsmKg45PHakgD5IJd6NAC6+/21Dk9G7sH/AJzsD5HusBY8E/B/01M2PQjtVaXcHbooH18lueKtjzfwB81pJEYFl9r0biaATBuOrIU4VXUj58EfwRqlPpVdw4fH246HA48eMQKFV8kahf8A59tM8ESWZiAYgkbsWNWRWNAjz/H8aNl1bf74yrCiwxjECWUMjcqpYKqnKw1jyBX2OpTjAHzKsGkeMvx8VH9dzwbeD+kjWRJPy3iwxolX8mz8Hk5Cia86nfhLtf8AgzuXdnl3Tu7k15DFQKAA+P8At8aoeq/h5uEHazzqpR2JxZ3xrMAPxZuTGwTyQSQRpRTru+20Ri2kzxoCSY2wkdCQC1UGZASScSBjyCSedNcwOjphtavgNfAGQm+p9dFunUd+EGsb9f8ATF3Evuq2L40eLBA8fPB+NVM3qzf7iFPcnUKXK5RgLI1KrW1cKKcAV5IP76hz/wBQyjOQmPLH3KJbmzXatk4qTxz23pYgDm5FhT6fTTQvD2uAOfoqvqOwLpXtuVjCqzj6OMRdn4t1v47hr2No3tlkKGNY0d48lUMT+XwofKQAg3d/USAA3P3clJGqNZZSjcuWJDIMTRI5K4gMR5BLWPgdt70UEj21jxCUqochmVGRYMMl5s8ihkB86722cDC0nNLzuoL1suoSRj8uUoEaqHgiwJFQY4A43eRAN/Ov0b6e6qNxt45QMc1Bwu8fgeP48/Ovzn7J90rIlspEDBVd5CVsuV7qZrtW5ruFft+gfRfTjFtIw8aRuwyZUXHluRYF0aoEWa0ucDbZ5UOva3YD1tXujRo1IshGjRo0IRo0aNCF8Y8cawzrabmTdqN0rMysy05ZEZSpsIz13AYntKg5fHN7pqm9X9KG42cqEAnEslmqdO5TZIA5Hzx99cPbYToZNhWQen+nOzNJIzuVTFAAMh3Y2rikftAsE5GhfjXLfwA5RPjKwyVneNTIbSu0rTBibKh8hZFEVxY9G6bhAqSPUYR1aI4qQxbIn7kDkrRNWaOja7Qx7kMrMYWUgP2td3yAtsSaFt9yTQ4ARWFobslK272LbZi0zKFV1EdRcsAHZQRanyy8A/zdXqBvZ5ZWEbwyRIv1lCSQSxAJtfHBAA+5JPxpj3u2PvyvG0OKKXI/U/0NbWWDBA+dim4r5GqbqyMGVURHjkBAwiY/TZsEgtRBUsAeRfGvQ9zRtHC6LWk31U6PZLFuNqkLOs/uqxsgBcDTkgVRxyBUD9FHW4x7xcSSQFHJJNAD9yfGvz5BOSI5rdXikKtllwpIJFsc6RSRbcc+fFzuu9Xl3aLEhtI2JYM2FtwAKcjKuT9tObIGNJHPZTu05me0E47rfIY0cBlIZTyCDYP8Eede32v20gfhju1220WF5FLuzSBQwYAGhQrj9N8cXen7bbwH51Q2RxbZWdLGI3loyO64bj05HIwd0/MAIWRSVdbBBog8Gjpd6n1HcbJ2BmaVXAVc1FhyGxoKRldKDyOTdVendZRpY9c7V2SNowCUY3YyFEUcvNArkuQHGQ8Ak6g1TDtL24Kr0z7cGvyPeqCLrm+3cipt443/AKf62ckRElaxe/Ljz22AfPwdNcXpn3V/4yR5ma8kBKQ+eAEU+BQqydKv4ceqEjc7F1KsWkkjfjFwxL15PxdEEilPihei+6Nc6ZgcwOJJTdU90b9rRt+HK47fpkSY4RouPC0oFX5r7eNSa1X73r0MRUSSIhfhQzAE/wAXqLvuuqvzqwZNDoonB3Luqsdxuwukv1N6jSNXYVdWT48D51F6t6nvgHSb1Teo1l2sAdw5JrkHgC/hv8j9tUxxnlextLjgEpX6bsWljDOFDNIXFfIJDYkjkKTfA4vn4GjpavMpEg7vcdUPuBY1ZgEHxj8En7ivtqRs+o4RAqzDPIxWiEYKpssSeTlS0BdAn7XK6btmYJPGGQMEjJMfYCBiJMULZEmMjirZ+fOq2i19HE07ubFfb+VD6d6bkkQqWYl0M1CM2E9teRVEg5hQAKosea0zdW6Wm5njkQGiJWaNJPcDYopZiM2EceYNnj4FX4gbLZyEbdWgjjav8YEsheqAZ2NCq7Bin1iwdMLdIjkaRxEsL3iwjlAiFsisQyjLLM39jkddNZS621z6/n1wqGXamMxP/wANwyGVouOcnUfmoSoTlCVGJK+AKJ1u/SplaGMpwuIoViKArgHkDjxrG/SnTI93ugEkjdiCZEkZ3DrtzAqMQwDLkGZx8VQHGQO07ParGiogpVFAWT/qeTqPUOBA7rL172kAXldtGjRqVZaNGjRoQjRo0aEI14ljyBHIsVx++vejQhZh1n0fDs0WVvJlcGmYhgyuwoYkxkAADEjmrahzB9tpkDMknkgE5I+VDEgm3A8+fmiDR40X1L6fXdRAEd6m1YUCPgiyDVqSP8tZFu+mbjYWJVbsQtd+ACDxjgr/AALLFrX4sEIcNqvidvGTldeqbKONJXZaHYsceQCERgZLkQRhRbgjyTz4qL1npKMAWlEbs0drHGmLlsTfDKKpvORbGvvR9bnq7n2y9FyU7I6nViEyU8NkgzxJXgkD6iAdRuqbOK2dkT8ko6FQSxDlQQUIC12GuCKKA1Z0sp4BwqTqm0FSkHm0kMIWgC3cQQVFgLYIvg399Quo7V6ZlMdsSbDJ5AGSqIxjfcSKY9o+DqRvFWRgVZaU0mYwmBtRXnvPbVBuMiB4B123kzMx3LBMqUqFTHIBgWVlZOSA1eTeIB+deBN96kdC20rSLjZnBBwwPugL5FlgCpDqKY1zxyNPey61IgUOwDMPpBPkKGIBI7qBHjnkXV6V/TfTWSEbliLlAWIY/m4R9ppEceSFFgg83z51w3JKRCONcJJJABbe4KB5puaxZeDlTU3FgjSTqnxOLWrr9IycWVosfrEKaYkH7EUdceq/iVHCtANLJx2IDfPiyeBf9z+2kmPqpkCRjAswUlpH4Ck4ksSRTAlTScYkdo5Yy9uFA/5iAyORaluDjeDMRya+nGwfFk+aDrGvDQME8k8BSjQ+GSX5HQDkqFG1zZ2U3BZpU9uQKseZkyBFFiQqha4ABN+Rps6X6zlXOOZ/dZCMZAuJdSoskDjg1447gPjSlFFJJu2xBVOELvExcsqgY0SMeVPkgCmJrXXqO7iaTOdPbPgGIk0wbHEu3a3lzajtwNH5MUcohdg37uivlhMwoisfMH7Lt6rhl3UyOLAZCtvwqhLYkn7c/wCY/jUr/wAZzKRq7MfBIAJY0Ard10K7zw3F8qRqs6i9N3uxCJaTKGxFyUPco8goAxJCscQBZJvi3TokdXei7stgEmlCZAuhC5ZhQ45Fh65N0l8hLi5uAVQGB0TGSZ24GFF9TdRZWVOSPB9lhyVK+4bokJQero8g2QDpWl3ciu6GTtNNRckHHJfK1z3OPsbP92rfdPWd3WMjIihEpJLFaQmrWmFtIFPIo3Ys6qt/6e3CR5NEAJEcoTyqqmWdcEFmOWIvIG+Bd6+hgk3xCjx/anlZs/bx+Oyl9F6ahMbyYmGORM2lI9wxCN/hTwo9pqFk/RwfBuNs0qYgDO41UM6kR2wIUFjwPbbtVrABjY13WKbZbNlIKe37rD28Kpu6Jg4bk42oIJY/V8AAnVzsfUu1kjUSRJCjLRDWyIF5jFKASrFpHYeWOIJrV7aCY3yjHZWO2glkjB3JI/LXBQK9yJEaVgQUF05Fk/vzwDr31vrESxzrkfdzDk0PbencECNT91PdRsMp7QVqul6x7m3LqYmlTEiONMwqAFaJe7LM6nEXWJ8nTx0n0bFvYg8jbm0cd8lp7nEZc4soZcsMeDwQSPNa7fIGi7Xkkoj8z+PcoX4WenLdtxIpXE8K6FWydVK1ag4qmI8mzzxxepajbDp8cKBI1CqPgfx5P3P76k6zZH7zawZ5jK8uRo0aNLSEaNGjQhGjRo0IRo0aNCEa8SwK1ZAGiCL+45B170aEJe9S+lBuVbFikjYjOzwFvgCjwb5H+oPOqJfwlhBLZvb1mCxIYY1R8XiaZDQIrm9P2jXOwJjZXtwCsVn/AAw3can6HbKNcyxOdFgGyLB4gAVHB1fej/w1mhnTcTOq4/8AkhFFY0FOSMwNoBfzfz99M0a5EYBtMOoeRSq+u9HXcQsjKGNHEEkDIcreJBHP2I1jn/hTl2Rlj9tTZkWNlYsLfyxFITkuag8L9qJ2nrYcwOI/qIq7IIB4JBHIIHINHWW7TYSQqwJLUGYxxRAUg5X6iqqH7e8AMBQNVWs7WgbhQV+geWtOfkvsPR80TuKNIXVlkXJgoNOsKsmQLkljSgCxfPOvPT+hBT7geX8lG/KOIITwFIVrEnahApabuB1d+nIllgTNVMqIytjk5KeKB4UGx9LXRF1evO2injKmNGKOQpUpixp2x+4UABSTx9QP31DWAqTK63Nv1lUfTNnfuQojsUNyMCkxVZeXpBSMQQoqjRpjeIGo219Mnh9pGbnVMA5GFEg2CbkVCLBZqJquRpr3cHvOWQKuFNwxVTTAYkleSVumFGyf219eIxGJo79t0VCJGKorZkE5rbDvYKB/1H4JI9A9egjxz057ev4S5uNosYkSMQhmch1YFl5sf8v6hi2RBI7lqtVe0nlMCxmzEJAQyVCWkeiQrGww4sUciCx+NMY2Cxu0ltnJTe8zK0LuoKqoQigBgTTDtIT6RQ1V7To8ryC1eWwwzxWSMsAFIUrSrQBNvwcwKFsTzRvCcx4rKuvRU/8AxnEObvGrGXFSFUix+YCcbJ4B5NEG6B1pO52odGRgCrAqQeQQRR/31Sel/TI22TElmYAZEi6+xAAFjx80AAONMOtnSRmOPKxNXKHyW1YYPw03CmdcCwCsi+4LRFUqyFGDKAXt/pViObFsdRfS/S33m5G3kFRysDM0aBMfbRnCKa7bLqSfNjigBrfK1wg6fGhtERSfJVQD/oNaQmxwmDWnaRSg9M9K7WBSIoI1vk9oJJ58lrJ+ph/fVpHEFAVQAAKAHAAHgADxr1o0kknlROcXclGjRo14uUaNGjQhGjRo0IRo0aNCEaNGjQhGjRo0IRo0aNCEaNGjQhB0g9Y9LTybousam3BEmbLwAD3YkcWFFAE0CLHB0/aK0mWFstWnRTOiJLVnW/6FuYpGLDLbyDFkhqlUDtYB1tDwSRkR8XqwPVMpMQzlYvrkIJpqa8gpC8BW5OVmuCK06Fb86hbbo8cbFkBGXJA+mzxdeLrjUh0ZB8hwn/qQ4eYZSzJ1NB7vuBh7RHFg5FTzw9eAygtx9VA8DVb1LrAklWLGMhm8lmKkhrwCry7EgV3A2p4xstfT+g4mN2eDklgflnLIFeOa+zX5OrPpvpuKE2oNggjwKIFfpAvj5Nk6S3TSuPmGEzxomixZKUV9LSyoI5QzrJIfdLkZAAqVSrZTWA55H8+Q9bHp6RLiiqv3oAX/ADiB9z/nqTWjV8OnbFlSyzukFFGjRo1QkI0aNGhCNGjRoQjRo0aEI0aNGhCNGjRoQjRo0aEI0aNGhCNGjRoQjRo0aEI0aNGhCNGjRoQjRo0aEI0aNGhCNGjRoQjRo0aEI0aNGhCNGjRoQjRo0aEI0aNGhCNGjRoQv//Z"/>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Metin kutusu 5"/>
          <p:cNvSpPr txBox="1"/>
          <p:nvPr/>
        </p:nvSpPr>
        <p:spPr>
          <a:xfrm>
            <a:off x="1008406" y="4868816"/>
            <a:ext cx="2627490" cy="498571"/>
          </a:xfrm>
          <a:prstGeom prst="rect">
            <a:avLst/>
          </a:prstGeom>
          <a:solidFill>
            <a:schemeClr val="bg1"/>
          </a:solidFill>
        </p:spPr>
        <p:txBody>
          <a:bodyPr wrap="square" rtlCol="0">
            <a:spAutoFit/>
          </a:bodyPr>
          <a:lstStyle/>
          <a:p>
            <a:endParaRPr lang="tr-TR" dirty="0"/>
          </a:p>
        </p:txBody>
      </p:sp>
      <p:graphicFrame>
        <p:nvGraphicFramePr>
          <p:cNvPr id="9" name="8 Diyagram"/>
          <p:cNvGraphicFramePr/>
          <p:nvPr>
            <p:extLst>
              <p:ext uri="{D42A27DB-BD31-4B8C-83A1-F6EECF244321}">
                <p14:modId xmlns:p14="http://schemas.microsoft.com/office/powerpoint/2010/main" val="1585713463"/>
              </p:ext>
            </p:extLst>
          </p:nvPr>
        </p:nvGraphicFramePr>
        <p:xfrm>
          <a:off x="179512" y="260648"/>
          <a:ext cx="8856984" cy="4896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Picture 3" descr="C:\Users\SIM\AppData\Local\Temp\Rar$DIa0.607\logo_ING.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4164200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graphicEl>
                                              <a:dgm id="{127B7A80-5425-46B2-B020-D8AA846A8205}"/>
                                            </p:graphicEl>
                                          </p:spTgt>
                                        </p:tgtEl>
                                        <p:attrNameLst>
                                          <p:attrName>style.visibility</p:attrName>
                                        </p:attrNameLst>
                                      </p:cBhvr>
                                      <p:to>
                                        <p:strVal val="visible"/>
                                      </p:to>
                                    </p:set>
                                    <p:animEffect transition="in" filter="fade">
                                      <p:cBhvr>
                                        <p:cTn id="7" dur="1250"/>
                                        <p:tgtEl>
                                          <p:spTgt spid="9">
                                            <p:graphicEl>
                                              <a:dgm id="{127B7A80-5425-46B2-B020-D8AA846A820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graphicEl>
                                              <a:dgm id="{FDF32F8C-CE34-4C8B-9D0F-73C89E84FCFC}"/>
                                            </p:graphicEl>
                                          </p:spTgt>
                                        </p:tgtEl>
                                        <p:attrNameLst>
                                          <p:attrName>style.visibility</p:attrName>
                                        </p:attrNameLst>
                                      </p:cBhvr>
                                      <p:to>
                                        <p:strVal val="visible"/>
                                      </p:to>
                                    </p:set>
                                    <p:animEffect transition="in" filter="fade">
                                      <p:cBhvr>
                                        <p:cTn id="12" dur="1250"/>
                                        <p:tgtEl>
                                          <p:spTgt spid="9">
                                            <p:graphicEl>
                                              <a:dgm id="{FDF32F8C-CE34-4C8B-9D0F-73C89E84FCFC}"/>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graphicEl>
                                              <a:dgm id="{16EB2BD1-21C1-4CA8-928C-1BB012071056}"/>
                                            </p:graphicEl>
                                          </p:spTgt>
                                        </p:tgtEl>
                                        <p:attrNameLst>
                                          <p:attrName>style.visibility</p:attrName>
                                        </p:attrNameLst>
                                      </p:cBhvr>
                                      <p:to>
                                        <p:strVal val="visible"/>
                                      </p:to>
                                    </p:set>
                                    <p:animEffect transition="in" filter="fade">
                                      <p:cBhvr>
                                        <p:cTn id="15" dur="1250"/>
                                        <p:tgtEl>
                                          <p:spTgt spid="9">
                                            <p:graphicEl>
                                              <a:dgm id="{16EB2BD1-21C1-4CA8-928C-1BB012071056}"/>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graphicEl>
                                              <a:dgm id="{5D7A0B36-9DF1-4DD2-9D07-F481FFEAF7EF}"/>
                                            </p:graphicEl>
                                          </p:spTgt>
                                        </p:tgtEl>
                                        <p:attrNameLst>
                                          <p:attrName>style.visibility</p:attrName>
                                        </p:attrNameLst>
                                      </p:cBhvr>
                                      <p:to>
                                        <p:strVal val="visible"/>
                                      </p:to>
                                    </p:set>
                                    <p:animEffect transition="in" filter="fade">
                                      <p:cBhvr>
                                        <p:cTn id="20" dur="1250"/>
                                        <p:tgtEl>
                                          <p:spTgt spid="9">
                                            <p:graphicEl>
                                              <a:dgm id="{5D7A0B36-9DF1-4DD2-9D07-F481FFEAF7EF}"/>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9">
                                            <p:graphicEl>
                                              <a:dgm id="{A037A12C-D87D-4923-B227-B3F802864312}"/>
                                            </p:graphicEl>
                                          </p:spTgt>
                                        </p:tgtEl>
                                        <p:attrNameLst>
                                          <p:attrName>style.visibility</p:attrName>
                                        </p:attrNameLst>
                                      </p:cBhvr>
                                      <p:to>
                                        <p:strVal val="visible"/>
                                      </p:to>
                                    </p:set>
                                    <p:animEffect transition="in" filter="fade">
                                      <p:cBhvr>
                                        <p:cTn id="23" dur="1250"/>
                                        <p:tgtEl>
                                          <p:spTgt spid="9">
                                            <p:graphicEl>
                                              <a:dgm id="{A037A12C-D87D-4923-B227-B3F802864312}"/>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graphicEl>
                                              <a:dgm id="{6C4E77C7-39C2-40E6-A8A0-8F0F21906355}"/>
                                            </p:graphicEl>
                                          </p:spTgt>
                                        </p:tgtEl>
                                        <p:attrNameLst>
                                          <p:attrName>style.visibility</p:attrName>
                                        </p:attrNameLst>
                                      </p:cBhvr>
                                      <p:to>
                                        <p:strVal val="visible"/>
                                      </p:to>
                                    </p:set>
                                    <p:animEffect transition="in" filter="fade">
                                      <p:cBhvr>
                                        <p:cTn id="28" dur="1250"/>
                                        <p:tgtEl>
                                          <p:spTgt spid="9">
                                            <p:graphicEl>
                                              <a:dgm id="{6C4E77C7-39C2-40E6-A8A0-8F0F21906355}"/>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9">
                                            <p:graphicEl>
                                              <a:dgm id="{9909736F-B3BD-4D9E-884A-2FCDEA5E1683}"/>
                                            </p:graphicEl>
                                          </p:spTgt>
                                        </p:tgtEl>
                                        <p:attrNameLst>
                                          <p:attrName>style.visibility</p:attrName>
                                        </p:attrNameLst>
                                      </p:cBhvr>
                                      <p:to>
                                        <p:strVal val="visible"/>
                                      </p:to>
                                    </p:set>
                                    <p:animEffect transition="in" filter="fade">
                                      <p:cBhvr>
                                        <p:cTn id="31" dur="1250"/>
                                        <p:tgtEl>
                                          <p:spTgt spid="9">
                                            <p:graphicEl>
                                              <a:dgm id="{9909736F-B3BD-4D9E-884A-2FCDEA5E1683}"/>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9">
                                            <p:graphicEl>
                                              <a:dgm id="{BA591DF1-7882-46F7-96D4-4412BC07DEF7}"/>
                                            </p:graphicEl>
                                          </p:spTgt>
                                        </p:tgtEl>
                                        <p:attrNameLst>
                                          <p:attrName>style.visibility</p:attrName>
                                        </p:attrNameLst>
                                      </p:cBhvr>
                                      <p:to>
                                        <p:strVal val="visible"/>
                                      </p:to>
                                    </p:set>
                                    <p:animEffect transition="in" filter="fade">
                                      <p:cBhvr>
                                        <p:cTn id="36" dur="1250"/>
                                        <p:tgtEl>
                                          <p:spTgt spid="9">
                                            <p:graphicEl>
                                              <a:dgm id="{BA591DF1-7882-46F7-96D4-4412BC07DEF7}"/>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9">
                                            <p:graphicEl>
                                              <a:dgm id="{A53B5166-ECDB-40B3-B6EC-37E997D1B11A}"/>
                                            </p:graphicEl>
                                          </p:spTgt>
                                        </p:tgtEl>
                                        <p:attrNameLst>
                                          <p:attrName>style.visibility</p:attrName>
                                        </p:attrNameLst>
                                      </p:cBhvr>
                                      <p:to>
                                        <p:strVal val="visible"/>
                                      </p:to>
                                    </p:set>
                                    <p:animEffect transition="in" filter="fade">
                                      <p:cBhvr>
                                        <p:cTn id="39" dur="1250"/>
                                        <p:tgtEl>
                                          <p:spTgt spid="9">
                                            <p:graphicEl>
                                              <a:dgm id="{A53B5166-ECDB-40B3-B6EC-37E997D1B11A}"/>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9">
                                            <p:graphicEl>
                                              <a:dgm id="{C0E71DD4-1360-4F97-89DE-836E54E39C1B}"/>
                                            </p:graphicEl>
                                          </p:spTgt>
                                        </p:tgtEl>
                                        <p:attrNameLst>
                                          <p:attrName>style.visibility</p:attrName>
                                        </p:attrNameLst>
                                      </p:cBhvr>
                                      <p:to>
                                        <p:strVal val="visible"/>
                                      </p:to>
                                    </p:set>
                                    <p:animEffect transition="in" filter="fade">
                                      <p:cBhvr>
                                        <p:cTn id="44" dur="1250"/>
                                        <p:tgtEl>
                                          <p:spTgt spid="9">
                                            <p:graphicEl>
                                              <a:dgm id="{C0E71DD4-1360-4F97-89DE-836E54E39C1B}"/>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9">
                                            <p:graphicEl>
                                              <a:dgm id="{070D1627-2856-40BE-B0BE-3A987233E172}"/>
                                            </p:graphicEl>
                                          </p:spTgt>
                                        </p:tgtEl>
                                        <p:attrNameLst>
                                          <p:attrName>style.visibility</p:attrName>
                                        </p:attrNameLst>
                                      </p:cBhvr>
                                      <p:to>
                                        <p:strVal val="visible"/>
                                      </p:to>
                                    </p:set>
                                    <p:animEffect transition="in" filter="fade">
                                      <p:cBhvr>
                                        <p:cTn id="47" dur="1250"/>
                                        <p:tgtEl>
                                          <p:spTgt spid="9">
                                            <p:graphicEl>
                                              <a:dgm id="{070D1627-2856-40BE-B0BE-3A987233E172}"/>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
                                            <p:graphicEl>
                                              <a:dgm id="{B0DE3D10-7792-461E-9358-AB0134D193F0}"/>
                                            </p:graphicEl>
                                          </p:spTgt>
                                        </p:tgtEl>
                                        <p:attrNameLst>
                                          <p:attrName>style.visibility</p:attrName>
                                        </p:attrNameLst>
                                      </p:cBhvr>
                                      <p:to>
                                        <p:strVal val="visible"/>
                                      </p:to>
                                    </p:set>
                                    <p:animEffect transition="in" filter="fade">
                                      <p:cBhvr>
                                        <p:cTn id="52" dur="1250"/>
                                        <p:tgtEl>
                                          <p:spTgt spid="9">
                                            <p:graphicEl>
                                              <a:dgm id="{B0DE3D10-7792-461E-9358-AB0134D193F0}"/>
                                            </p:graphic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9">
                                            <p:graphicEl>
                                              <a:dgm id="{72BCB046-5A29-4FD4-ABFE-08E9F301986A}"/>
                                            </p:graphicEl>
                                          </p:spTgt>
                                        </p:tgtEl>
                                        <p:attrNameLst>
                                          <p:attrName>style.visibility</p:attrName>
                                        </p:attrNameLst>
                                      </p:cBhvr>
                                      <p:to>
                                        <p:strVal val="visible"/>
                                      </p:to>
                                    </p:set>
                                    <p:animEffect transition="in" filter="fade">
                                      <p:cBhvr>
                                        <p:cTn id="55" dur="1250"/>
                                        <p:tgtEl>
                                          <p:spTgt spid="9">
                                            <p:graphicEl>
                                              <a:dgm id="{72BCB046-5A29-4FD4-ABFE-08E9F301986A}"/>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9">
                                            <p:graphicEl>
                                              <a:dgm id="{9525DF77-7810-4722-94FE-10EE5034F4FC}"/>
                                            </p:graphicEl>
                                          </p:spTgt>
                                        </p:tgtEl>
                                        <p:attrNameLst>
                                          <p:attrName>style.visibility</p:attrName>
                                        </p:attrNameLst>
                                      </p:cBhvr>
                                      <p:to>
                                        <p:strVal val="visible"/>
                                      </p:to>
                                    </p:set>
                                    <p:animEffect transition="in" filter="fade">
                                      <p:cBhvr>
                                        <p:cTn id="60" dur="1250"/>
                                        <p:tgtEl>
                                          <p:spTgt spid="9">
                                            <p:graphicEl>
                                              <a:dgm id="{9525DF77-7810-4722-94FE-10EE5034F4FC}"/>
                                            </p:graphicEl>
                                          </p:spTgt>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9">
                                            <p:graphicEl>
                                              <a:dgm id="{E16D7430-CCBF-4BFD-B07F-98B954D676C7}"/>
                                            </p:graphicEl>
                                          </p:spTgt>
                                        </p:tgtEl>
                                        <p:attrNameLst>
                                          <p:attrName>style.visibility</p:attrName>
                                        </p:attrNameLst>
                                      </p:cBhvr>
                                      <p:to>
                                        <p:strVal val="visible"/>
                                      </p:to>
                                    </p:set>
                                    <p:animEffect transition="in" filter="fade">
                                      <p:cBhvr>
                                        <p:cTn id="63" dur="1250"/>
                                        <p:tgtEl>
                                          <p:spTgt spid="9">
                                            <p:graphicEl>
                                              <a:dgm id="{E16D7430-CCBF-4BFD-B07F-98B954D676C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Dgm bld="one"/>
        </p:bldSub>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txBox="1">
            <a:spLocks/>
          </p:cNvSpPr>
          <p:nvPr/>
        </p:nvSpPr>
        <p:spPr bwMode="auto">
          <a:xfrm>
            <a:off x="53181"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Contact</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Information</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8" name="Dikdörtgen 7"/>
          <p:cNvSpPr/>
          <p:nvPr/>
        </p:nvSpPr>
        <p:spPr>
          <a:xfrm>
            <a:off x="4932201" y="3356992"/>
            <a:ext cx="4032287" cy="727571"/>
          </a:xfrm>
          <a:prstGeom prst="rect">
            <a:avLst/>
          </a:prstGeom>
        </p:spPr>
        <p:txBody>
          <a:bodyPr wrap="square">
            <a:spAutoFit/>
          </a:bodyPr>
          <a:lstStyle/>
          <a:p>
            <a:pPr algn="r" fontAlgn="base">
              <a:lnSpc>
                <a:spcPct val="200000"/>
              </a:lnSpc>
              <a:buClr>
                <a:srgbClr val="0E8D40"/>
              </a:buClr>
              <a:buSzPct val="100000"/>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a:solidFill>
                  <a:srgbClr val="002060"/>
                </a:solidFill>
                <a:latin typeface="Calibri" pitchFamily="34" charset="0"/>
                <a:ea typeface="Calibri" pitchFamily="34" charset="0"/>
                <a:cs typeface="Candara" pitchFamily="34" charset="0"/>
              </a:rPr>
              <a:t> </a:t>
            </a:r>
            <a:endParaRPr lang="tr-TR" sz="2400" b="1" dirty="0" smtClean="0">
              <a:solidFill>
                <a:srgbClr val="002060"/>
              </a:solidFill>
              <a:latin typeface="Calibri" pitchFamily="34" charset="0"/>
              <a:ea typeface="Calibri" pitchFamily="34" charset="0"/>
              <a:cs typeface="Candara" pitchFamily="34" charset="0"/>
            </a:endParaRPr>
          </a:p>
        </p:txBody>
      </p:sp>
      <p:graphicFrame>
        <p:nvGraphicFramePr>
          <p:cNvPr id="9" name="İçerik Yer Tutucusu 3"/>
          <p:cNvGraphicFramePr>
            <a:graphicFrameLocks/>
          </p:cNvGraphicFramePr>
          <p:nvPr>
            <p:extLst>
              <p:ext uri="{D42A27DB-BD31-4B8C-83A1-F6EECF244321}">
                <p14:modId xmlns:p14="http://schemas.microsoft.com/office/powerpoint/2010/main" val="727921626"/>
              </p:ext>
            </p:extLst>
          </p:nvPr>
        </p:nvGraphicFramePr>
        <p:xfrm>
          <a:off x="1547664" y="908720"/>
          <a:ext cx="7128792"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Picture 6" descr="http://www.hdicon.com/wp-content/uploads/2010/06/Facebook_icon.png"/>
          <p:cNvPicPr>
            <a:picLocks noChangeAspect="1" noChangeArrowheads="1"/>
          </p:cNvPicPr>
          <p:nvPr/>
        </p:nvPicPr>
        <p:blipFill>
          <a:blip r:embed="rId8" cstate="print"/>
          <a:srcRect/>
          <a:stretch>
            <a:fillRect/>
          </a:stretch>
        </p:blipFill>
        <p:spPr bwMode="auto">
          <a:xfrm>
            <a:off x="539552" y="3219482"/>
            <a:ext cx="857590" cy="857590"/>
          </a:xfrm>
          <a:prstGeom prst="rect">
            <a:avLst/>
          </a:prstGeom>
          <a:noFill/>
        </p:spPr>
      </p:pic>
      <p:pic>
        <p:nvPicPr>
          <p:cNvPr id="11" name="Picture 10" descr="http://t1.gstatic.com/images?q=tbn:ANd9GcSTFEy7TdduAON6thMS5ZFsWeKCBFq47RHGJhWmZu89jlGKSJOx"/>
          <p:cNvPicPr>
            <a:picLocks noChangeAspect="1" noChangeArrowheads="1"/>
          </p:cNvPicPr>
          <p:nvPr/>
        </p:nvPicPr>
        <p:blipFill>
          <a:blip r:embed="rId9" cstate="print"/>
          <a:srcRect/>
          <a:stretch>
            <a:fillRect/>
          </a:stretch>
        </p:blipFill>
        <p:spPr bwMode="auto">
          <a:xfrm>
            <a:off x="611560" y="2204864"/>
            <a:ext cx="703665" cy="703665"/>
          </a:xfrm>
          <a:prstGeom prst="rect">
            <a:avLst/>
          </a:prstGeom>
          <a:noFill/>
        </p:spPr>
      </p:pic>
      <p:pic>
        <p:nvPicPr>
          <p:cNvPr id="12" name="Picture 18" descr="http://t0.gstatic.com/images?q=tbn:ANd9GcS5WsANprgjQMtZLGSSAGm4FF9np_-HRVXczosJ-FTri_B22VHSuA"/>
          <p:cNvPicPr>
            <a:picLocks noChangeAspect="1" noChangeArrowheads="1"/>
          </p:cNvPicPr>
          <p:nvPr/>
        </p:nvPicPr>
        <p:blipFill>
          <a:blip r:embed="rId10" cstate="print"/>
          <a:srcRect/>
          <a:stretch>
            <a:fillRect/>
          </a:stretch>
        </p:blipFill>
        <p:spPr bwMode="auto">
          <a:xfrm>
            <a:off x="612026" y="1052736"/>
            <a:ext cx="791622" cy="791622"/>
          </a:xfrm>
          <a:prstGeom prst="rect">
            <a:avLst/>
          </a:prstGeom>
          <a:noFill/>
        </p:spPr>
      </p:pic>
      <p:pic>
        <p:nvPicPr>
          <p:cNvPr id="13" name="Picture 4" descr="http://t0.gstatic.com/images?q=tbn:ANd9GcR-lxzHkteYOfp6T5QD63VwW9uUwaSSmyFKPh9mveIOitqS-3Oocg"/>
          <p:cNvPicPr>
            <a:picLocks noChangeAspect="1" noChangeArrowheads="1"/>
          </p:cNvPicPr>
          <p:nvPr/>
        </p:nvPicPr>
        <p:blipFill>
          <a:blip r:embed="rId11" cstate="print"/>
          <a:srcRect/>
          <a:stretch>
            <a:fillRect/>
          </a:stretch>
        </p:blipFill>
        <p:spPr bwMode="auto">
          <a:xfrm>
            <a:off x="611560" y="4365104"/>
            <a:ext cx="791622" cy="791622"/>
          </a:xfrm>
          <a:prstGeom prst="rect">
            <a:avLst/>
          </a:prstGeom>
          <a:noFill/>
        </p:spPr>
      </p:pic>
      <p:pic>
        <p:nvPicPr>
          <p:cNvPr id="14" name="Picture 3" descr="C:\Users\SIM\AppData\Local\Temp\Rar$DIa0.607\logo_ING.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613090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11139" y="1412776"/>
            <a:ext cx="8853349" cy="3599041"/>
          </a:xfrm>
        </p:spPr>
        <p:txBody>
          <a:bodyPr>
            <a:normAutofit/>
          </a:bodyPr>
          <a:lstStyle/>
          <a:p>
            <a:pPr marL="0" indent="0" algn="r">
              <a:spcBef>
                <a:spcPts val="0"/>
              </a:spcBef>
              <a:spcAft>
                <a:spcPts val="0"/>
              </a:spcAft>
              <a:buNone/>
            </a:pPr>
            <a:r>
              <a:rPr lang="en-US" sz="3600" b="1" dirty="0" smtClean="0">
                <a:solidFill>
                  <a:srgbClr val="0E8D40"/>
                </a:solidFill>
                <a:latin typeface="Microsoft PhagsPa" pitchFamily="34" charset="0"/>
              </a:rPr>
              <a:t>The significant</a:t>
            </a:r>
            <a:r>
              <a:rPr lang="tr-TR" sz="3600" b="1" dirty="0" smtClean="0">
                <a:solidFill>
                  <a:srgbClr val="0E8D40"/>
                </a:solidFill>
                <a:latin typeface="Microsoft PhagsPa" pitchFamily="34" charset="0"/>
              </a:rPr>
              <a:t> </a:t>
            </a:r>
            <a:r>
              <a:rPr lang="en-US" sz="3600" b="1" dirty="0" smtClean="0">
                <a:solidFill>
                  <a:srgbClr val="0E8D40"/>
                </a:solidFill>
                <a:latin typeface="Microsoft PhagsPa" pitchFamily="34" charset="0"/>
              </a:rPr>
              <a:t>problems</a:t>
            </a:r>
            <a:r>
              <a:rPr lang="tr-TR" sz="3600" b="1" dirty="0">
                <a:solidFill>
                  <a:srgbClr val="0E8D40"/>
                </a:solidFill>
                <a:latin typeface="Microsoft PhagsPa" pitchFamily="34" charset="0"/>
              </a:rPr>
              <a:t> </a:t>
            </a:r>
            <a:r>
              <a:rPr lang="en-US" sz="3600" b="1" dirty="0" smtClean="0">
                <a:solidFill>
                  <a:srgbClr val="0E8D40"/>
                </a:solidFill>
                <a:latin typeface="Microsoft PhagsPa" pitchFamily="34" charset="0"/>
              </a:rPr>
              <a:t>we </a:t>
            </a:r>
            <a:r>
              <a:rPr lang="en-US" sz="3600" b="1" dirty="0">
                <a:solidFill>
                  <a:srgbClr val="0E8D40"/>
                </a:solidFill>
                <a:latin typeface="Microsoft PhagsPa" pitchFamily="34" charset="0"/>
              </a:rPr>
              <a:t>face today </a:t>
            </a:r>
            <a:endParaRPr lang="tr-TR" sz="3600" b="1" dirty="0" smtClean="0">
              <a:solidFill>
                <a:srgbClr val="0E8D40"/>
              </a:solidFill>
              <a:latin typeface="Microsoft PhagsPa" pitchFamily="34" charset="0"/>
            </a:endParaRPr>
          </a:p>
          <a:p>
            <a:pPr marL="0" indent="0" algn="r">
              <a:spcBef>
                <a:spcPts val="0"/>
              </a:spcBef>
              <a:spcAft>
                <a:spcPts val="0"/>
              </a:spcAft>
              <a:buNone/>
            </a:pPr>
            <a:r>
              <a:rPr lang="en-US" sz="3600" b="1" dirty="0" smtClean="0">
                <a:solidFill>
                  <a:srgbClr val="0E8D40"/>
                </a:solidFill>
                <a:latin typeface="Microsoft PhagsPa" pitchFamily="34" charset="0"/>
              </a:rPr>
              <a:t>cannot </a:t>
            </a:r>
            <a:r>
              <a:rPr lang="en-US" sz="3600" b="1" dirty="0">
                <a:solidFill>
                  <a:srgbClr val="0E8D40"/>
                </a:solidFill>
                <a:latin typeface="Microsoft PhagsPa" pitchFamily="34" charset="0"/>
              </a:rPr>
              <a:t>be solved </a:t>
            </a:r>
            <a:endParaRPr lang="tr-TR" sz="3600" b="1" dirty="0" smtClean="0">
              <a:solidFill>
                <a:srgbClr val="0E8D40"/>
              </a:solidFill>
              <a:latin typeface="Microsoft PhagsPa" pitchFamily="34" charset="0"/>
            </a:endParaRPr>
          </a:p>
          <a:p>
            <a:pPr marL="0" indent="0" algn="r">
              <a:spcBef>
                <a:spcPts val="0"/>
              </a:spcBef>
              <a:spcAft>
                <a:spcPts val="0"/>
              </a:spcAft>
              <a:buNone/>
            </a:pPr>
            <a:r>
              <a:rPr lang="en-US" sz="3600" b="1" dirty="0" smtClean="0">
                <a:solidFill>
                  <a:srgbClr val="0E8D40"/>
                </a:solidFill>
                <a:latin typeface="Microsoft PhagsPa" pitchFamily="34" charset="0"/>
              </a:rPr>
              <a:t>at </a:t>
            </a:r>
            <a:r>
              <a:rPr lang="en-US" sz="3600" b="1" dirty="0">
                <a:solidFill>
                  <a:srgbClr val="0E8D40"/>
                </a:solidFill>
                <a:latin typeface="Microsoft PhagsPa" pitchFamily="34" charset="0"/>
              </a:rPr>
              <a:t>the same level of thinking we were at when we created them. </a:t>
            </a:r>
            <a:endParaRPr lang="tr-TR" sz="3600" b="1" dirty="0" smtClean="0">
              <a:solidFill>
                <a:srgbClr val="0E8D40"/>
              </a:solidFill>
              <a:latin typeface="Microsoft PhagsPa" pitchFamily="34" charset="0"/>
            </a:endParaRPr>
          </a:p>
          <a:p>
            <a:pPr marL="0" indent="0" algn="r">
              <a:spcBef>
                <a:spcPts val="1200"/>
              </a:spcBef>
              <a:spcAft>
                <a:spcPts val="1800"/>
              </a:spcAft>
              <a:buNone/>
            </a:pPr>
            <a:r>
              <a:rPr lang="tr-TR" sz="3600" b="1" dirty="0" smtClean="0">
                <a:solidFill>
                  <a:srgbClr val="0E8D40"/>
                </a:solidFill>
                <a:latin typeface="Harlow Solid Italic" pitchFamily="82" charset="0"/>
              </a:rPr>
              <a:t>Albert </a:t>
            </a:r>
            <a:r>
              <a:rPr lang="tr-TR" sz="3600" b="1" dirty="0">
                <a:solidFill>
                  <a:srgbClr val="0E8D40"/>
                </a:solidFill>
                <a:latin typeface="Harlow Solid Italic" pitchFamily="82" charset="0"/>
              </a:rPr>
              <a:t>Einstein</a:t>
            </a:r>
          </a:p>
        </p:txBody>
      </p:sp>
      <p:sp>
        <p:nvSpPr>
          <p:cNvPr id="6" name="Başlık 1"/>
          <p:cNvSpPr>
            <a:spLocks noGrp="1"/>
          </p:cNvSpPr>
          <p:nvPr>
            <p:ph type="title"/>
          </p:nvPr>
        </p:nvSpPr>
        <p:spPr>
          <a:xfrm>
            <a:off x="2627784" y="53752"/>
            <a:ext cx="6491064" cy="1143000"/>
          </a:xfrm>
        </p:spPr>
        <p:txBody>
          <a:bodyPr/>
          <a:lstStyle/>
          <a:p>
            <a:pPr algn="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Why</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Social</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Innovation</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a:t>
            </a:r>
          </a:p>
        </p:txBody>
      </p:sp>
      <p:sp>
        <p:nvSpPr>
          <p:cNvPr id="9" name="Metin kutusu 8"/>
          <p:cNvSpPr txBox="1"/>
          <p:nvPr/>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pic>
        <p:nvPicPr>
          <p:cNvPr id="7" name="Picture 2" descr="C:\Users\SIM\Desktop\einste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139" y="3573016"/>
            <a:ext cx="3764589" cy="2315469"/>
          </a:xfrm>
          <a:prstGeom prst="rect">
            <a:avLst/>
          </a:prstGeom>
          <a:noFill/>
          <a:effectLst>
            <a:innerShdw blurRad="63500" dist="50800" dir="5400000">
              <a:prstClr val="black">
                <a:alpha val="50000"/>
              </a:prstClr>
            </a:innerShdw>
          </a:effectLst>
          <a:extLst>
            <a:ext uri="{909E8E84-426E-40DD-AFC4-6F175D3DCCD1}">
              <a14:hiddenFill xmlns:a14="http://schemas.microsoft.com/office/drawing/2010/main">
                <a:solidFill>
                  <a:srgbClr val="FFFFFF"/>
                </a:solidFill>
              </a14:hiddenFill>
            </a:ext>
          </a:extLst>
        </p:spPr>
      </p:pic>
      <p:pic>
        <p:nvPicPr>
          <p:cNvPr id="8" name="Picture 3" descr="C:\Users\SIM\AppData\Local\Temp\Rar$DIa0.607\logo_I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371284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6" presetClass="entr" presetSubtype="16" fill="hold"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ircle(in)">
                                      <p:cBhvr>
                                        <p:cTn id="13" dur="10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xEl>
                                              <p:pRg st="0" end="0"/>
                                            </p:txEl>
                                          </p:spTgt>
                                        </p:tgtEl>
                                        <p:attrNameLst>
                                          <p:attrName>style.visibility</p:attrName>
                                        </p:attrNameLst>
                                      </p:cBhvr>
                                      <p:to>
                                        <p:strVal val="visible"/>
                                      </p:to>
                                    </p:set>
                                    <p:animEffect transition="in" filter="fade">
                                      <p:cBhvr>
                                        <p:cTn id="18" dur="500"/>
                                        <p:tgtEl>
                                          <p:spTgt spid="2">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fade">
                                      <p:cBhvr>
                                        <p:cTn id="23" dur="500"/>
                                        <p:tgtEl>
                                          <p:spTgt spid="2">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Effect transition="in" filter="fade">
                                      <p:cBhvr>
                                        <p:cTn id="28" dur="500"/>
                                        <p:tgtEl>
                                          <p:spTgt spid="2">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
                                            <p:txEl>
                                              <p:pRg st="3" end="3"/>
                                            </p:txEl>
                                          </p:spTgt>
                                        </p:tgtEl>
                                        <p:attrNameLst>
                                          <p:attrName>style.visibility</p:attrName>
                                        </p:attrNameLst>
                                      </p:cBhvr>
                                      <p:to>
                                        <p:strVal val="visible"/>
                                      </p:to>
                                    </p:set>
                                    <p:animEffect transition="in" filter="fade">
                                      <p:cBhvr>
                                        <p:cTn id="3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84" name="Picture 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865" y="3637848"/>
            <a:ext cx="2817943" cy="258638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0723" name="Başlık 1"/>
          <p:cNvSpPr txBox="1">
            <a:spLocks/>
          </p:cNvSpPr>
          <p:nvPr/>
        </p:nvSpPr>
        <p:spPr bwMode="auto">
          <a:xfrm>
            <a:off x="34925"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What</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is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Social</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Innovation</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a:t>
            </a:r>
          </a:p>
        </p:txBody>
      </p:sp>
      <p:sp>
        <p:nvSpPr>
          <p:cNvPr id="2" name="Metin kutusu 1"/>
          <p:cNvSpPr txBox="1"/>
          <p:nvPr/>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
        <p:nvSpPr>
          <p:cNvPr id="3" name="Dikdörtgen 2"/>
          <p:cNvSpPr/>
          <p:nvPr/>
        </p:nvSpPr>
        <p:spPr>
          <a:xfrm>
            <a:off x="107504" y="1052736"/>
            <a:ext cx="8677026" cy="3877985"/>
          </a:xfrm>
          <a:prstGeom prst="rect">
            <a:avLst/>
          </a:prstGeom>
        </p:spPr>
        <p:txBody>
          <a:bodyPr wrap="square">
            <a:spAutoFit/>
          </a:bodyPr>
          <a:lstStyle/>
          <a:p>
            <a:pPr>
              <a:spcAft>
                <a:spcPts val="1200"/>
              </a:spcAft>
            </a:pPr>
            <a:r>
              <a:rPr lang="tr-TR" sz="2400" b="1" i="1" dirty="0">
                <a:solidFill>
                  <a:srgbClr val="044E51"/>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To</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create</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innovative</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solutions</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to</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the</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current</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social</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cultural</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economical</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environmental</a:t>
            </a:r>
            <a:r>
              <a:rPr lang="tr-TR" sz="2400" b="1" i="1" dirty="0">
                <a:solidFill>
                  <a:srgbClr val="002060"/>
                </a:solidFill>
                <a:latin typeface="Calibri" pitchFamily="34" charset="0"/>
                <a:ea typeface="Microsoft YaHei" pitchFamily="34" charset="-122"/>
                <a:cs typeface="Mangal" pitchFamily="18" charset="0"/>
              </a:rPr>
              <a:t> </a:t>
            </a:r>
            <a:r>
              <a:rPr lang="tr-TR" sz="2400" b="1" i="1" dirty="0" err="1">
                <a:solidFill>
                  <a:srgbClr val="002060"/>
                </a:solidFill>
                <a:latin typeface="Calibri" pitchFamily="34" charset="0"/>
                <a:ea typeface="Microsoft YaHei" pitchFamily="34" charset="-122"/>
                <a:cs typeface="Mangal" pitchFamily="18" charset="0"/>
              </a:rPr>
              <a:t>problems</a:t>
            </a:r>
            <a:r>
              <a:rPr lang="tr-TR" sz="2400" b="1" i="1" dirty="0">
                <a:solidFill>
                  <a:srgbClr val="002060"/>
                </a:solidFill>
                <a:latin typeface="Calibri" pitchFamily="34" charset="0"/>
                <a:ea typeface="Microsoft YaHei" pitchFamily="34" charset="-122"/>
                <a:cs typeface="Mangal" pitchFamily="18" charset="0"/>
              </a:rPr>
              <a:t> </a:t>
            </a:r>
            <a:r>
              <a:rPr lang="tr-TR" sz="2400" b="1" i="1" dirty="0">
                <a:solidFill>
                  <a:srgbClr val="044E51"/>
                </a:solidFill>
                <a:latin typeface="Calibri" pitchFamily="34" charset="0"/>
                <a:ea typeface="Microsoft YaHei" pitchFamily="34" charset="-122"/>
                <a:cs typeface="Mangal" pitchFamily="18" charset="0"/>
              </a:rPr>
              <a:t>’</a:t>
            </a:r>
            <a:r>
              <a:rPr lang="tr-TR" sz="2400" b="1" i="1" dirty="0" smtClean="0">
                <a:solidFill>
                  <a:srgbClr val="044E51"/>
                </a:solidFill>
                <a:latin typeface="Calibri" pitchFamily="34" charset="0"/>
                <a:ea typeface="Microsoft YaHei" pitchFamily="34" charset="-122"/>
                <a:cs typeface="Mangal" pitchFamily="18" charset="0"/>
              </a:rPr>
              <a:t>’CSI </a:t>
            </a:r>
            <a:r>
              <a:rPr lang="tr-TR" sz="2400" b="1" i="1" dirty="0" err="1" smtClean="0">
                <a:solidFill>
                  <a:srgbClr val="044E51"/>
                </a:solidFill>
                <a:latin typeface="Calibri" pitchFamily="34" charset="0"/>
                <a:ea typeface="Microsoft YaHei" pitchFamily="34" charset="-122"/>
                <a:cs typeface="Mangal" pitchFamily="18" charset="0"/>
              </a:rPr>
              <a:t>Turkey</a:t>
            </a:r>
            <a:endParaRPr lang="tr-TR" sz="2400" b="1" i="1" dirty="0">
              <a:solidFill>
                <a:srgbClr val="002060"/>
              </a:solidFill>
              <a:latin typeface="Calibri" pitchFamily="34" charset="0"/>
              <a:ea typeface="Microsoft YaHei" pitchFamily="34" charset="-122"/>
              <a:cs typeface="Mangal" pitchFamily="18" charset="0"/>
            </a:endParaRPr>
          </a:p>
          <a:p>
            <a:pPr algn="r">
              <a:spcAft>
                <a:spcPts val="1200"/>
              </a:spcAft>
            </a:pPr>
            <a:r>
              <a:rPr lang="en-US" sz="2400" b="1" i="1" dirty="0" smtClean="0">
                <a:solidFill>
                  <a:schemeClr val="accent6">
                    <a:lumMod val="60000"/>
                    <a:lumOff val="40000"/>
                  </a:schemeClr>
                </a:solidFill>
                <a:latin typeface="Calibri" pitchFamily="34" charset="0"/>
                <a:ea typeface="Microsoft YaHei" pitchFamily="34" charset="-122"/>
                <a:cs typeface="Mangal" pitchFamily="18" charset="0"/>
              </a:rPr>
              <a:t>"the </a:t>
            </a:r>
            <a:r>
              <a:rPr lang="en-US" sz="2400" b="1" i="1" dirty="0">
                <a:solidFill>
                  <a:schemeClr val="accent6">
                    <a:lumMod val="60000"/>
                    <a:lumOff val="40000"/>
                  </a:schemeClr>
                </a:solidFill>
                <a:latin typeface="Calibri" pitchFamily="34" charset="0"/>
                <a:ea typeface="Microsoft YaHei" pitchFamily="34" charset="-122"/>
                <a:cs typeface="Mangal" pitchFamily="18" charset="0"/>
              </a:rPr>
              <a:t>design and implementation of better ways of meeting social </a:t>
            </a:r>
            <a:r>
              <a:rPr lang="en-US" sz="2400" b="1" i="1" dirty="0" smtClean="0">
                <a:solidFill>
                  <a:schemeClr val="accent6">
                    <a:lumMod val="60000"/>
                    <a:lumOff val="40000"/>
                  </a:schemeClr>
                </a:solidFill>
                <a:latin typeface="Calibri" pitchFamily="34" charset="0"/>
                <a:ea typeface="Microsoft YaHei" pitchFamily="34" charset="-122"/>
                <a:cs typeface="Mangal" pitchFamily="18" charset="0"/>
              </a:rPr>
              <a:t>needs"</a:t>
            </a:r>
            <a:r>
              <a:rPr lang="tr-TR" sz="2400" b="1" i="1" dirty="0" smtClean="0">
                <a:solidFill>
                  <a:schemeClr val="accent6">
                    <a:lumMod val="60000"/>
                    <a:lumOff val="40000"/>
                  </a:schemeClr>
                </a:solidFill>
                <a:latin typeface="Calibri" pitchFamily="34" charset="0"/>
                <a:ea typeface="Microsoft YaHei" pitchFamily="34" charset="-122"/>
                <a:cs typeface="Mangal" pitchFamily="18" charset="0"/>
              </a:rPr>
              <a:t> NZCSI</a:t>
            </a:r>
          </a:p>
          <a:p>
            <a:pPr>
              <a:spcAft>
                <a:spcPts val="1200"/>
              </a:spcAft>
            </a:pPr>
            <a:r>
              <a:rPr lang="en-US" sz="2400" b="1" i="1" dirty="0">
                <a:solidFill>
                  <a:schemeClr val="tx2">
                    <a:lumMod val="40000"/>
                    <a:lumOff val="60000"/>
                  </a:schemeClr>
                </a:solidFill>
                <a:latin typeface="Calibri" pitchFamily="34" charset="0"/>
                <a:ea typeface="Microsoft YaHei" pitchFamily="34" charset="-122"/>
                <a:cs typeface="Mangal" pitchFamily="18" charset="0"/>
              </a:rPr>
              <a:t>"new solutions that simultaneously meet social needs and create new social relationships or </a:t>
            </a:r>
            <a:r>
              <a:rPr lang="en-US" sz="2400" b="1" i="1" dirty="0" smtClean="0">
                <a:solidFill>
                  <a:schemeClr val="tx2">
                    <a:lumMod val="40000"/>
                    <a:lumOff val="60000"/>
                  </a:schemeClr>
                </a:solidFill>
                <a:latin typeface="Calibri" pitchFamily="34" charset="0"/>
                <a:ea typeface="Microsoft YaHei" pitchFamily="34" charset="-122"/>
                <a:cs typeface="Mangal" pitchFamily="18" charset="0"/>
              </a:rPr>
              <a:t>collaborations." </a:t>
            </a:r>
            <a:r>
              <a:rPr lang="tr-TR" sz="2400" b="1" i="1" dirty="0" err="1" smtClean="0">
                <a:solidFill>
                  <a:schemeClr val="tx2">
                    <a:lumMod val="40000"/>
                    <a:lumOff val="60000"/>
                  </a:schemeClr>
                </a:solidFill>
                <a:latin typeface="Calibri" pitchFamily="34" charset="0"/>
                <a:ea typeface="Microsoft YaHei" pitchFamily="34" charset="-122"/>
                <a:cs typeface="Mangal" pitchFamily="18" charset="0"/>
              </a:rPr>
              <a:t>Young</a:t>
            </a:r>
            <a:r>
              <a:rPr lang="tr-TR" sz="2400" b="1" i="1" dirty="0" smtClean="0">
                <a:solidFill>
                  <a:schemeClr val="tx2">
                    <a:lumMod val="40000"/>
                    <a:lumOff val="60000"/>
                  </a:schemeClr>
                </a:solidFill>
                <a:latin typeface="Calibri" pitchFamily="34" charset="0"/>
                <a:ea typeface="Microsoft YaHei" pitchFamily="34" charset="-122"/>
                <a:cs typeface="Mangal" pitchFamily="18" charset="0"/>
              </a:rPr>
              <a:t> Foundation</a:t>
            </a:r>
          </a:p>
          <a:p>
            <a:pPr algn="r"/>
            <a:r>
              <a:rPr lang="tr-TR" sz="2400" b="1" i="1" dirty="0" smtClean="0">
                <a:solidFill>
                  <a:srgbClr val="0E8D40"/>
                </a:solidFill>
                <a:latin typeface="Calibri" pitchFamily="34" charset="0"/>
                <a:ea typeface="Microsoft YaHei" pitchFamily="34" charset="-122"/>
                <a:cs typeface="Mangal" pitchFamily="18" charset="0"/>
              </a:rPr>
              <a:t>                                 </a:t>
            </a:r>
            <a:r>
              <a:rPr lang="en-US" sz="2400" b="1" i="1" dirty="0" smtClean="0">
                <a:solidFill>
                  <a:srgbClr val="0E8D40"/>
                </a:solidFill>
                <a:latin typeface="Calibri" pitchFamily="34" charset="0"/>
                <a:ea typeface="Microsoft YaHei" pitchFamily="34" charset="-122"/>
                <a:cs typeface="Mangal" pitchFamily="18" charset="0"/>
              </a:rPr>
              <a:t>"the </a:t>
            </a:r>
            <a:r>
              <a:rPr lang="en-US" sz="2400" b="1" i="1" dirty="0">
                <a:solidFill>
                  <a:srgbClr val="0E8D40"/>
                </a:solidFill>
                <a:latin typeface="Calibri" pitchFamily="34" charset="0"/>
                <a:ea typeface="Microsoft YaHei" pitchFamily="34" charset="-122"/>
                <a:cs typeface="Mangal" pitchFamily="18" charset="0"/>
              </a:rPr>
              <a:t>process of designing, developing and </a:t>
            </a:r>
            <a:r>
              <a:rPr lang="tr-TR" sz="2400" b="1" i="1" dirty="0" smtClean="0">
                <a:solidFill>
                  <a:srgbClr val="0E8D40"/>
                </a:solidFill>
                <a:latin typeface="Calibri" pitchFamily="34" charset="0"/>
                <a:ea typeface="Microsoft YaHei" pitchFamily="34" charset="-122"/>
                <a:cs typeface="Mangal" pitchFamily="18" charset="0"/>
              </a:rPr>
              <a:t>                                              			</a:t>
            </a:r>
            <a:r>
              <a:rPr lang="en-US" sz="2400" b="1" i="1" dirty="0" smtClean="0">
                <a:solidFill>
                  <a:srgbClr val="0E8D40"/>
                </a:solidFill>
                <a:latin typeface="Calibri" pitchFamily="34" charset="0"/>
                <a:ea typeface="Microsoft YaHei" pitchFamily="34" charset="-122"/>
                <a:cs typeface="Mangal" pitchFamily="18" charset="0"/>
              </a:rPr>
              <a:t>growing </a:t>
            </a:r>
            <a:r>
              <a:rPr lang="en-US" sz="2400" b="1" i="1" dirty="0">
                <a:solidFill>
                  <a:srgbClr val="0E8D40"/>
                </a:solidFill>
                <a:latin typeface="Calibri" pitchFamily="34" charset="0"/>
                <a:ea typeface="Microsoft YaHei" pitchFamily="34" charset="-122"/>
                <a:cs typeface="Mangal" pitchFamily="18" charset="0"/>
              </a:rPr>
              <a:t>new ideas that work to meet pressing unmet needs." </a:t>
            </a:r>
            <a:r>
              <a:rPr lang="tr-TR" sz="2400" b="1" i="1" dirty="0" smtClean="0">
                <a:solidFill>
                  <a:srgbClr val="0E8D40"/>
                </a:solidFill>
                <a:latin typeface="Calibri" pitchFamily="34" charset="0"/>
                <a:ea typeface="Microsoft YaHei" pitchFamily="34" charset="-122"/>
                <a:cs typeface="Mangal" pitchFamily="18" charset="0"/>
              </a:rPr>
              <a:t>SIX</a:t>
            </a:r>
          </a:p>
        </p:txBody>
      </p:sp>
      <p:sp>
        <p:nvSpPr>
          <p:cNvPr id="4" name="AutoShape 10" descr="data:image/jpeg;base64,/9j/4AAQSkZJRgABAQAAAQABAAD/2wCEAAkGBhQSERUUEhQTFRUUGBkZGBUWGB4YFhsbGBgdGxgfHRsYGyYeGCAlGxgaHzAiIycpLCwtGCAxNTAqNSYrLSkBCQoKDgwOGg8PGi8kHyUtLDI0Ki81LCwsMi8yKiwsNCwsLCwsLCwsKSwsLCovLCw0KSwsLDAuLCwqLCwsLCwsNP/AABEIAOEA4QMBIgACEQEDEQH/xAAcAAACAwEBAQEAAAAAAAAAAAAABgQFBwMCAQj/xAA7EAACAgEDAwMCBQIEBAYDAAABAgMREgAEIQUiMQYTQTJRByNCYXEUgVKRobEkM2LBFUNTcuHwFqLx/8QAGgEAAwEBAQEAAAAAAAAAAAAAAAMEBQIBBv/EAC8RAAEEAQMCAwcFAQEAAAAAAAEAAgMRIQQSMUFREyLwBWFxgZHR4RQyobHxwSP/2gAMAwEAAhEDEQA/ANw0aNGhCNGjRoQjRo0aEI0aNGhCNGjRoQjRo0vdY9VCGZIlAcknIKwtR/1VZXn9uarS5JGxi3JkcbpDTQr+SQKLYgAfJNDVfJ6ggF/moaAJINgBrC8j7kHSD1brku9WMxZMveO1QqOlYyMzyYgNRFKpNAkmzQHwemiSZHYl1XKNXkKs7EjL6gO0nEWb4FUuoH603TAr2aFoFyuo9lpUW9RkDq6lD4YHtPNcHweddla/Gs7d5U24iSmL2CrISMnyBYZEqpay2LkUqnt15X1S/Twiu8c0YoOTITILBIPd48EfN4jxeu260WNwXB0JP7DZ7LR9Gk3e/iEAEMe3mOQyOQriie3EnMmgLBxt1F2a0z9L33vRJJVZCyPsfnn55+dVMmY800qWSCSMBzhSl6NGjTklGjRo0IRo0aNCEaNGjQhGjRo0IRo0aNCEaNGjQhGjRo0IRo0aNCEaNUXqv1Cdqi4Jm8hIUfFgfNc0SQtgcZC9cdh60heIOzC7IIXxwC139iBwfmx99IdqI2uLSeEoytDtpKY9cd3uRGhdvCizyB/qeNeoJg6hhdEWLFH/ACPI0p/iVJN/TYxKuJYZObOIHyMeQwNEHmqJ4IGupJA1hcFVDH4jw3uqb1B+IzE1tzGYyUFtkt5A2pkUgREEHmz445BGl/YbwSlpw/uSDtb35LjYWXDAn6VUEWvH6vA4NPuGOQpSwIJWMSZD6RRCDEtiMiGFck2DzrpsZvfURNm694BChIwe0gIzLUd4gZEeSoJI1iPke/JK+pZpo4mU0JkhljhZZUT8pSEZ2x9padWQK0fJaqGWPNhubF2O+6jjI8ZJZ7qP6SjKzANiCwzdVNA88qf3Ol89dSNYovaCqkakyt2Ky5WuN5YhSgs4+QxC68SylkkWNIWdy7IUse2GAKgXaMrEMFypgFy7QOFpPhWbI9X6/wBV9v8AqckJiLxCQUxDMBZLeOByi8WfLHzqTtj/AFKyfTnL+WWRGbtV2r3FyCqT+/mweaFUcPqAewRLKMXxQSFw14kGSyiVdgBQFND9tR9tvoCUVnA78u1jSrGfqla7joA0EVMgwF91aBd10XJhIHFEdR9VDZg+QnULTFQzDOdVQZNiIwFKjs4LV5I+SdD9BeozuFwAJRARZFY40ADyT3ct3AHyOavWc7rqxUSdof3CbREyVlWqbEEqQOy1bEfFCjb9+Gm9jG2kLAoQ5MkklqCfkXIzGlII5PzdCzqnSXvHRc+0G/8AiSR2TzovSH6n9Wze6I9q8JjZe6UZOylgCrAxmq8g+fqX76oV9azrYEltmeOA6kocfcykK4i4/kHkXyTquTXMa7aBaxWaV7ha1rRpH2/r96jygdjIQnYBw6gCYEAkKFNnKyOCvxZuOl+pg1CYohJFW6jgqWBPPBI+P7i+aaNZESBaW6B7RZCYNGo206jHKLjdHHwVYEH+CPPn41J1UCDwlVSNGjRr1eI0aNGhCNGjRoQjRo0aEI0aNRuo70RRs5+BwPufgD7knjXhIaLK8JrK6yyUCaJoXQ86V9z6i3DNLHGio8ZFsxDAA0xPx+k1VeT+1apYOrTzySSAS4q6r2yH6CcSajbE17hYEXeH9tThEIm94jEEW6G2bkqxrg5VIx8UovwNYs+sc8eTCifMXDy4CX5op9wsjTezOJSETlm+ghnFVUakRZYgBjQs2QdVGH9RHiFSNmPuFVX26Ecn5YU4526s72KFlvFHTKnqIFpCAxVnoCOl+lr8j6i6AG/kELxqv6puslLTTd+UsilEVi6IUjalViTREjDE8hbI+NQlzibBsqUm8jKk+lvX8e3UbZ+4LIwDqQQqEZAkJkKLEqoyZjXNa5eu/UA3W3JjkmRQyZRAY5BsuGH1eVruAFn9VaRerb9UdgyoEeWMzK6lXAOIxZcO5Vx4UKcSSe6tT4Y2Alien9xHf3KyW/bFBe1Lb8lh+1Ei+Tq0yybAOi0/Z87mTx3xa+R7mSJ0l9wqcCS9JmQFJ4YrhI3K+LPeBV53GO4ciT2m4IAMbWbBNZJ3McqObHkgyEAd2ve56SkhSMVYIQkm2JNdwC2AnOV8AtdnkjXOZkhkRHXJkZS7EZBe0UBzb12nz8UNL+S+9a0Ow3J+y9z7XIERy2h4MDfX9RB7byYKCGxJHNmtfNxuDtolURMGLZFCC93ZVzyUQjEDHknE5eKLX1X0V7kbyIn5qgsuPBYjkDg+TQAPnxz8aXep9QWeIRqwRkX8wswjYsFrEKe6yTWK3ywFijqiTTiPDj+VHDqvGy0dc30+68w7LsiViLXuZVS78sD3G3dcuLIUjiuTfAyMQVh978w5MzEKhx5UGMWvK2uBOPKjk8at+lent3u1DIRFtuQjELmwUlQQAB9vJoeODV6uJfSZRVCisQAPHxqiPSeLkChXXv8AZSS63wDTiHGzjsPukcZGfDlSC2X0p2+RGeQsbcHiqUkcVwLWFCKhWllnBEgJe1Rm8Nxa3kGA7jRF3leraTo7RlXAxK0DiBRAo0R4IJUfb/e4c6u6utC3/U6szVgAzGQtSkNk5BIAq1/aOeCSL9wx3THa5k4DWlcOnyYsISyRplmXdco1EniNyyWoz9xQ13d/sddNgQWEFq8a/SroWSRTiqGNyTyUVR5oFPjioXTZZowuTt9aqoDFFCuyuAWRXYHjyp7cDz3al9M3TIgyUFVmapZCSSG7M1zTIEMxB58qBqRwwaSyMq+6VvY8/ZRHX2ZA1CMsrAlbQs4yyxYi6yq/2uw6X0xWdzBJQLAmaFqJJU2xDnDEsR2kGyL7QABx6X1l1Z0Maqoe1k/Nzx7ViZx3FFYAeKXz9PjXfZdVVUjUMXV5WPvE0zqGaiooUAQcQQbtaJu9K4ypXXlfH6VuNutxB2dFNcHEE82puRlJZ/AoEcWa7XT0/wBXMykMrBlC3fPBHFmgL4Nj4/11Qo4lRlbNQQHbOhY8hjiQpFVYJ/Ymxx8g617IdYYnNquOAU9ygqAeKYWBRDMSDzQ1TppfCfd46qeQF4qsp20a57eXJQ33F/2+NdNfRA2LCgRo0aNeoRo0aNCEaNGjQhGlT1859lQjxA215kjECKRshjTX2ffwW016zf1fvGadtu8wRnCmI+MQG7+SKc9wsBgQCvPB1HrX7Y6rlIndTa7qT0ED2C+OLFF7E5ZUyYxq1C+FoED7sOaB1El38fvqD3DFVKYEEEcsB+nEkAEmqNj+Oe3eyjJJJ3u7MSrlOFOQUFAciSbPapIuuQDw6lvZY2Bace8lmUlYwMFj+oWFELklVB7hb/qAGsCrx69f2s88UuydYhmX8lTXc6MgFjCXA3d/UBa3f02PghRWeSQhijwxos0br7ZPtxUrMLOHcxZVHeWIdaKWQenU5o2gdlJJSWUl1sMWRnVC2KEN+SLYkfI8ajdM3sMsHvYQ2ys87YLdlmY9tE1fC/ehV6q08G7dXTv6z7l61t2o/Tulh0KyoR3NSZX2mUMfKZi1DLyx+oHgitOHTuiWbUMAaHcxY0LodxONZNwK+o/c6j+gele/CJa7GZ8BzwuRock/N+OAKHxrSun9JCjxrcigiAD6z71dHE3DlTdP9NgUSL/n/trxvfw02806zvmCMclBAVsfF8X4FcHnTjHEBr3rt7Wv5CuinkiO5jqKjJsgNKf4jeim3kKtAFE8LZLdAupBBW/vzYvi/tem7c7xIxcjqg8WxCjnx5Oknr34gSkGPZbeRjISsW5ZaiJo2UBHeaFj4NfPjS5XMApybpWy7w6P8Kp/D3r7qYdsyjB8wBRpaZgQp+AGU2pvhuDwRrQdxsLPjWU9P2su2IdlmVYWtrQjuYMc2/TaiQ8LZ5LUTrV+l9WjnjyjdXK8NVgg/urUV/uNI0Mxy0qj2lEN+9vB5+KrN30sfI0r+pujssDtECWA4AFkfcgfJAs/2067h71Fu+Na72eIwttZcb9jg6rrosk2OzlKP7odkbgLJyLHyAw5Iocka4ZM3uQOit75DL4XuXEcj6WrurOuSOa1p3Uum38aQZoGXcTDGTNDmHB+mIrwQoulBWi1ebv41j6jSshjHe+fXyWm3Uvnkc4CsYHzXLpPSTFJ7guMsHQo0JzPtnkgA19Q5UNZK3zer/Y7uQzIiurRxObRI8+92D4kLRgAFVyR9Q0iTbQ2JZPejyrtBFNkPqAZO3t8EizddtHV6u9lijVkKQxZAh3ViXqMs2RplyORbirK0FPFZUkD9u67BVRc1ztvVOvU9yybhMMQDQKBiKY9tYJ9TUfAI+oXqT1fdymBmEQCe2+UbMci4JxC8fHBy8HwK1QdK3yyt+XiXUK3slXQqMmNZgMHWqIzAHApvt1631FmSFEMKsVtmZyEDOQPype4qCbOIv8AsNTAEWCk7Mgdk5+j+sCXbqrMfcQAEPw5BAKtRN0Qf8wR8HTBrL9t0ufcTjH3RSRMryC8CK8ZGmU8kcnw3jxrTYVIUAmyALOt7RTOkbRHHVQzsDXWDyvejRo1cp0aNGjQhGjRo0IRrIvWfqGt07ovcqsEZwshbB1sRoKKWWsvZJCcg8a1tga44/fWMeoEY7iRHIVs1YIVVWYKLTFSGDAtG+VL4JIuq1na91AAjCk1TqAC57yZDIk8khVtvwWQYqjvGSyikNgsS2Qvgci+NQ/UpMrThRNPLIoBjNGPIp7aEWEIa1LcjkkcWFKxoNurNmzgTJKhWNACWeTESFWGLSYKxagAoteeCTFn94sc3mklpkCoq4MbmEg4P+IqfcGWOV+QDrMY2uqjA967wRpH+VO3tIyP+VG937wAW1FlaRWJuma6yrXjqGziiuTILGYGoVaY09KtUbdmoMpJXJuMSQbPpHRlknJFNfkFvcIurBsmqoXVcj58l/6D6I2kLCT2VL80Xt8bqwockIKAFD4FDWpHpi5gIIz69cqhsVhKnpL1ykO1SBFieSJSqsDYcBu0lRQVnBui45YV5rWg9E9XxTIMgY3oEoQQaJYKeQDRKkeLBBB1E/8AwPpxDgbSEZgglRRF/wCGvo+PprwNI3o7osu7RGZZGXiOSS2U4ZuPOQMpPyTVBr5KiyUzwuAu76JvnaebWj9d9XwbZXtvckQX7MfdJzQGQF4CyO5qA1XS9T3u4/5UfsxhqLF1EhFEWrYuuBI+oAn7ffU+Hpm32UJHcwZixzYuzMSSTbH9/wDLz41X7gybpcswsRNBAaGJHBajbA/HjVrYJJBZNBVNk29M/wBLhHtNnFK8soE0jUKyM57WNG3Haea4oca+7r1UMlZdsxKfTk1AfwosA0avX2LoKQ9yqVN0pIAFX/h4H/xrluOrhCqH2AxaieRx4OKkWaNeCfnT2wRtFBBle7krjL+IEi3e1Wj57vP/AOvOqve+qNrPXvQzQkeGSqHFD6eaHmtX26gV0IARyppwBRHcBY+1XyDpG6ptlhLozSCQm04yjI8kih/nx/bQ6FjhRCGyOabBTd0feZ2Id37oHgSU138N4dT+5J8n71qf0r1CgVTu0O0ci6lIwPNcSGhf/SwDftrJHmWyMvZlXw4tRfwfgrdj/PV/0H8R5EuHdla+kSlQyj4pxdEHxkPvpXhujHkPy5C73h/7gtWnZHTJSGHNEGxx58ayHfdJM+/3Jc8KyqHAU4rQtRnYQ0QeADdnnV1P6X9pA0M0g91mYiBpIogzsWBpWxCAsBbH7fvr707o6YI+CooyCLkXJDOHs2gonFbJ7jx4ArWfNO+ZzYNpBv5KuNrYgXg3hUe+9Ne05eKSTwRi/wCYpvzd0T8myTzqFBLMZvbjYIZO09pIqglYr5xWyPJuz5Ip430FrpV3+2CsHIBAPIYEivmwPP8AH7a0Z9FGWuLRmkiPVPsWVw2fW5FrJ3xUEYIxVQJQuMWB7gUXKhbUSOB51Z9P3kjOdukJQuEAKMmJ82yspUSASFCcRYGf96KTp0Sv9GU7/SrsGUYuWAH5lrkidvg+aFNo6kTDGZAzxyBHOSsjYghbZCFVccnwpeQxPg+PnY4WyyBvf10/tasz2sYXLVPR/pR9qQ0rCyTSls2FgYqGIB4txxwQBx5OnIa/O/UPXm+lMF7hY3j9pLQuVLjuYssZYOSRiaBuxVC70L8O/wARn3RMe5MYOXa9hcjJ3Iij9QpZAGvkJzzZP1Y9mO08dt+K+edqvEdblo2jQNGpk1GjRo0IRo0aUfWXqWXbPGqUqkMzMwNUo85cqACbIahQJvXoFpM0wibuKY5uqRI+DOqtRNE1wBZ/00veqPTu2YyTydsjIQSrBXZUUkAE/wCEW3g+LINCkPrO+k3aCRyyklJii90ZjZgvcASwt0jWgaAGVZAjVb1iKVWiVmaSKNlzNs2IGUbYMpzYElnIWhRXwbvySJrxRFhZb9fuBBAzx67qvDiVwd01ZDJe0KoDNS4hFJf8vMglwTxzwL57PZS+8zysEMmMmAtY1Z2tDipUg54rwrHk8fOuMXV0Vfb3EcjROMVZgSOStuGbmMhlqx5PwKrTNsdorupUuV/SGLAUCcLTLEFQSBQquaBNDK/SyOdtZwfoPsvWO3kN6rh0H0luV3iSJiE93MyZc4lrYFT3WRaVZBu+NawTeofRNh2jVx/SfGtqGJkJNHlaeTyqj1P27KVVJEkymKOr5kkBVBxyOTyfgAniteukdE2/TVdkKxxMsahbNWgIyNmizWPFXiPnVX6gR59/DDF74/plzMkbYqpkBBLWO/sGIA/9Rv8ADqo9W9divAd67YCNIuQGcr9TY/CjihySdEMPjyF3QLnfkq/bcicGWTtjf6QxpnUeKHwvF8+fn7Hr0vp3vBSrMsa8jH9ZB8kEV5qvg34rWedOG73ZkJc9iM3igpQcAV45+B4q/OtH6XHJ/SK0dqZAHYgWwJAsUf8A20SPkmtXzN8MbQV63Kk7aZVid+5jACSzlbIAyvt4H+lDVN0fezbsylVSNiKD4cBQazBbuy8gAgDi+ddfT+zkjSVrZkxxIZeSSRyq+CoXiq58WQRVnP15oo79sZAdwYiMkj9vk1ZofbWZOQ13KaBaV/UXS32KrNHKChNZHtxJ8ZFRyv8AA4+xvSV1X1A8oqZYyQDIrIQwJU3YIFEkWCpqjRrjVz1Jm3M24EjU0sRkCFTiDB3rx+nsDr83kdeOgenXHsyJi0UoAV2somRPDj9NNf8AcD4PKYdTmgLC8cMqo6dtlDLMQSWHggk8eScua+w+POqj1YYwmaBQzNRX9QH3vx5Hz8aePWm1G3K1IRf0uqgiib4Kt5o+SB4+dZl14pmamZ2IrEi6I58k+CfFURdVp8by521eE0mj0H64MOO2kOMcwIjY8hGPFeeRZ/8At6cOk0n/AA7sgeOsVyXMoRwxxoElg/xdVesW3ELGA3wYWUg+O1+B/qPOtG9KdUfdwK8fG6hRwSFXvZCjJmcbp1tfPkjzXHdBkrXe+vrhMBthHrCdpou3VB1Db2p0z7mZHhSRDayKrL/DCx/vqkkXVh4S25SVuuqSQrIqHPBSPbpZGUgXkAxtKKrfDGr+ONJu36g00jtMxJe2tCQVCox4VVoC1TurjEE8E6aN/wBEaIli6EqbTtJtvgkEAAXyeT/B1QzdPJaRFIleQEhmRiVVRYoIDgSFY8cUnIojS/Zzd9vcwB30JHvT9a1kZDY3lwr5BedxJGHQRoSFQGSzksjR9rNEQPpChqLEjyeDQFn0PcvHuoiDIBGySBUQM5hUtJ25AN4WiW8rVmuCdM2Y3Ea1E/ZkiiIHFhwZCOQ8zj6gi1wOTioXVrsopGV4twvtkEh07pCNuiMzGNgHZSJCwoXbM30APrcLQ0Uef+V67LKLgt36D1tNzDHIrKS6qSAfBKqxq+SBmOf3GrPWLfhu6Rb3209+MBmX2QFELMWsshzZeI4zl3GwDVlbO0DXz2phET6Crhk3g30X3Ro0anT0aR/xI6oVEKRIJJlb3VUrkKVWAv7Ak8/sCDV6dn8HWd7t5feY7hAyyo1VeSKxCMCDSuQcePn9OmRttZvtCUtZtHVV8PpFGcSysQAVAMThgVekxvyEVgp5sEGvgard/tUSGSRopEKqFAUh1UdwEmArK7dWpiUK8EjHVv1uVYxH7IZSVdfbHZwXGZ+nluwhrKkk8WTzD3/TSsbAOpcpIqhJKepAhZSoVbW7JIHnz54c5nYLB8oweiTJovbmLOiyJ7ntl0t1ZgijvY9oWSyxVTkOVtRiQ1+mgWYWSaFc+eNLke3KIyyRFGpGbAjFSLBwKiu85K9cL7agEt4n+mOrCHeJCxb25lGBazi1ngsbJs8cn7ffXkfkbZ6laulcGmyPdfRbJ0wgKNS97vEijeVyFSNSzE/AUWf9BpK656rO2GKKrMBZBYCr+kclQOASWJAUDwx40u9U9TSbjKNn7GBU+w4JccZx42+JN45A1fINg6Ngc6gqZNaxhoZTT6Yikg2u4mmNtIfcsqA3Ma4hufK1ib5u9JG36QZEEr5/mPxxwS3cWH9qHPzf250H1NjF0wiINiFVeQQxFgWQ3dZ8m+fvrOdn1AqUNnCPFeT8glv45P3+3xrQ0EZbGSO6cBQATv8Ahp0cBZNxZ/MOKx/pVFJxXn+Sf7386udpsX28jhKEMrlljZh2Em3K0AQD/h5HnkeD89PCIxFIWsMgJjB5Un5B4J//AINT9u8hC+4gyNguAfHxa+VvwRyNQyuJeSVQ3hKsv4jOd423jSJkRo1aUFiAXu1/cigL4onxqt6k8kkiPNJIUDF2UG8QgWu0kUGLAUB5/nTBtPRka++RXuyyCSnYMuSilHChsar9xqdufTYJZrSmCqUIyF3Z/nz4/fyNY+tY8vOz9v4VMe2s8rMupwDlozIQRRo01EUVLXzx5/cnXn05upUDxKCYpsclJDAGhbEAftYHngDnTRv+hhK9xgicgHggc+KHitSvT0kEbSyiNhEMVDsn1YqAKFHyciSTwK/fWdDu34NLmVtZKndO9DRSK8kvc0n0D4ioUQKPdke4n5v++kLr34Vf0+5iMciSvIS2Ei4R9vJJ82MiihfJLfvYsPVX4pyIp/p5UKghG9nFigbiwSCLHx/A++ljqvrSArEymed1N5bil+kcUqOfLBWN2CV/nX0OmzkfBJwqb1dsVgiWP3BJK7FnKikXk0FB7hxRo+OONevw03VbswsWC7iNkJVirXVimHINXyNLLztISWJJJvn/AOdWnpw4bzbMP/VQftzxWqXt6oWrdFAhWXaClG3lYIuRZvak74zZ5I7mUH/p1MZdK/qzebnbbzayzAMih48omZpJo7LFmQAY4AgkfJ+T8WPWvV0MG2MqMkpIGCK3Jv7jyoAsmwKquDq98ZoEdUphVP6t3Sx4pTO7hsUWrofJJ4A+PvfxpTfaypBI8iL+eyqMrxXhmQAqRbN7boCSQBY4vQ/qB55nklJTcBUECoCEAsl0bJgVsNeRJHaQeDY4brdzhQwibs9xX4b2wBYDKwarBLEFTxR+DWqGR+C2yPj67LlxLiunQQCyuxMQ2rqBMpIYkMMio4GSxgueASsf3N6e2mO5cyNutvGkT8+00jtKZVX3aACyTIcI1GGPki/kqMHVRJmIyZJJGQOoCo83uyAsHLiss/lQSpa1JBOLNt/eIG8eJamMjLFJkUSo2VlCqccuSq5AELF8ngOLTf8An/R2UUx6nC6epOlPtVQwOyIqFqQ/oWT3I8C5JjcMZe5eSXBAouq636Q6mZ9pG7fV3KecvpcqCSQDZAB8Dz4Gs46zEW2/tCAzKzFlJYu8YEaKtFqR+JKble1jRYgnTh+FuzePYjNStsaJUqzrQqRsgCS3mzzVD41m6xoMVnm11onuJzlON6NfNGshay47yTFGI8gGv5+P9dZ90rqE24mcZIXDYS5Up4xZlUGwVFVgQDTnuNXrRpIwwIIsEURrJN8P6XcOuAOIy7B/y0VyjPdDEYuee6u4EiwQ6MhY/tEOtp6dlcbzdN2yB0xjwPc4AQ5DFu4USVYjt8/fg2v9Rklmddx/5TNxEI2aQFY3LkYm1UxuMiCefAYjuvuo9ZhvJh7hUm0DADFeS5Re8AkEgkdtc/pJpeqbQQoJ9xGFdJKkYO7ouZydCSAEHNhltrC2SGNPkN8LHr5/XP8AaU+tdMkRMtrI7BFYgtIJEKkBgORjkyBWocHAmybC+16e7c7i3gJTIUmaA3lRZKAUnLhRwpBI4Oou327mQRs6sdy3u596oGIAypQcXVjldAEeDRx1e9Kgk300nuyyIgcqQlAk2cgTbAGzf3FgCvJmbnm/+K2NrneQZPTv657Lp6L9Czbkxbicqu2FssYJJksnyD9KmlPJaxwODYvvXPpdIYf6naR+28RXOJO2ORA1nJV4tT3ZDmgR9q0Lo+zRIkjRQFRQqgfAHA0bza1ruOhhah0wDC2lUgTTbFhKySll4kjWg6OnkLkaPJ+eaGsreAxinK442aNDk/fjuqv4GP340f05JJE+52oBCR20JOIBDsXUKq+AMip/9o8a9dX3+23O3YMUjYBQwYA458XVc1+1ULPxq7SzFltqxaY0W0Xyk30j1eY72IKyqzWDnyDQ7gRfNlfj9vtp36/652+3QYENbBTiCK5snmvvxzzf7ay3qHTHR8fyi7d0e4Vu1m5qnsA3jXdXIPjULedD3kmQkAAjNd7RgqQudk/VIcLoLdgEAkg6dPC17g4ldtd0W0RTpukUqUDXkiPyuS01qQbxIceD9vFG6v1L7zRmnCsSrcWEzTxfngjgm/KjSf07qEm19hZGHtN3RzA8ENySKoqb/S1EePjVzv8A1EHSRcijAClkIs19Xkg3XPAPzxrKm0+4beieFZSMsmyWWQWw4dQbrkC/tY/2vWF9Z6luJ5SzTuFJwW3xUKpBApTiAAR/9GmeH1iIpMWJAdu4q3Bv/EpsVRvxfH+d/D6f6dHuYl3MzIyt7wUkCBcgTQOTAElT2jG+DyABqHSxO073bmnjlD3buVlPRy6Oy2qZIwIk4BDDtNVZ+CKGrKXpAaS0IxbkU4K8g3yar+WA4v8Avrvrb09tNztZNzA8ETLSLLmTGyg44kBTiSKHAvj7azDp3RXlxRPzMSeB4UfJZqPyK5Pm6HOtSMhw3BKIzak9F9GieOSQyAYA4KtPkQ1G6NKKs39v9YfTunMu928bcMJE4/vfx404bfYTbSGZckKsPpxzC5UO1TXN0Oft4Gqf010wpufdJsbdHkJIHkCl/k2T510XNdgFdNyQE0+vNsku4SMSSmQRklASyRl8cWIWN2VWVcSBWRcAHltVEXoiUYn+n24BLMzKY2DFmtcWotHEK8C3HgHkkPvoNY9y+43lcPUARlo/lAGQsD5JkNcjgIKAvVj1eQWdWt1TgBGOiR4Zu1nHqfoCNtTEAoI5D1+u7Lffk3f7HSj0LeFmiU4mYkRhJDQZjajOzYBFWfn45PD36mnpCPnWedSjbDIY9jIe4Egk3inA8t3HkjhGN8aI37iQ4X6+S9e3CndM6irSqsxieIoCWfIe7hSojsLMeK4GgSRiCcjxq933VDPJCuUm2jiJJAkYuHDlAytjXF4+D9JXIcaoPT5T3GdwkausrTpIwEcsLPSxkxjGJ+1yLxBZEryNNmy6rFErmeTbmWVzSjLGc4BopGIAwHvIzWKwMjA/fVodQwL9/r49VnygB19VcepBNETIlTj3I/cg4DstmRUAOWYNMcSCyjGjQJGkenN28u3SSQUz2wHyFJtLIABbEiyvF3VjnWRementvepRlUMW1c/1BAOYmKdrZWTQzbHEj/HWNkDb1WtZOuIAaysqnRRlou/X4X3Ro0azVoI0u+s4R7IY32cjFbf4yoniscrU8MONMWvEsQYEMLB+NdNNG0mePxYyzusi2W4Kq8SyiaRziVJxb2+3LJQzcqq0uePAb9VjUZ9xMrTK8jNAxcogQtaXRDXazLRkAskZKWJFUGX196c9sPPCvdKPaYCgD7khZi7VaqBfNmiQeKJ1nr2E7hIApeWMfWPbZz7ithYUEFaHBbIVQ13uoL52WJ8bi3r6yvfUN5+YrRyZNuADT5OyxYkGzF3HiwVUcfUAQNeen9YmSN/6cRuyfQbppAFBZgvJc2c/i75HlRzURxRxxLG7OLjkRiMcnS48DQKjKQ8ITkA31BRcWLaTe+xHutGACoYAMReLNSUWIYEGitELf+EqJcDYK7ZTRbft1/xPf4Rert7upnSf8yFUJ9zECntaW1ABsEmuSK1qcyAjnSB6L60zobKHF2UMhtWCsRY55BA/304vKSL0xkZFZW3C62ApW6z1E7XqEDKhJkRkNBiZO9e1e3EMFBbyPHIo3qn9U7ExyGReYp7+oXifDKQeVPnxRH7edMXquciDJfriZZEFE5FOSlKCe9SyeD9Xg6tNuI97tAHwLSxjIKQ1NVEj70x/21RBqPAlo8H1/Cc6Hc3eFjzKV7Vw9skXfKN9/P0k+R4PBrkEav8AYjasiBkeOXARMFOQ9puMiHBNqLNDngcjUDrnp+XbMVccE4gg8MPI8ci/PPyp1xm3KeXSlZPqUgMb4qiSD+4+w4HNa3ZWCRttOPckNJHKnx+k2QPDFJE8XDSyyZRwOwv21VxdMACSV7R4N3pe6p0mRpwyyiYhxku3mUlfpy7mJr6iAeQMSTr3C8TSqxZ5BGxaON2OKdxoAK5U8V29p7eAw1ZyGNgB/Tx7eIxN3BpDM5YArQQhhfxYIOPnjiF0bmnOU0OVbsfQe536vKyey0bNGFcCzjz4ReCBQuu486X9j6L3Vv8A8FK6qbYuCmQBBxGQ5J8Ulk8/F61bpbSyxQiaTcQqgxLrP3SGuwm2N4gnIWCW+BWuPTukzzsV/rHUrJeAiBsWGXGx4sfqNn5/ZNkXa9KoegpuNss6rsUXbvIKG4IdkN4lvbXuNW328HxR02dK6VJUZpcwZLeMBI2s0lKOAtkkgecRzZJ1Ob03IuTy7t1TFr/LVayJyJNsRSGuRXz/ABy9U+qG2qD+mwdT2ihkS3acrHFY/wCZP7allLXDHVecKN6p6YioXdsEQZMa5ZgPJ/nmvJP+WkyBHTamP2fcn3+PJ/8ALjZgifUPqYsarkck8DVjsDP1OQSbxwu2gOR8InkUv7/Fk+P76YfT/ptX6pI4sLtCS5BoSTOLW47xqON6BAHx9teMDR5j0TtOCXb+gz+E2dN6BHtoVjiFAD55YmgLJHk0AL/YarOoxVemmUcazj1v6xg20ntSMcyLpVLUPgmvF1rlkp5JXIjdI6mjKU/Vm4F0TQ+TpD63t5HLEsqBBRja+FDKFPA5yZrFeOeb1ddc6lchcsWW1KYNiBzZJoGyBjX/ALifNVUbg5AsMTE7KFHHuKvetLjZVPq4/jjk6tjl8Oweqtd7PtoJPm/j7/NRoI3SmK854e3ixRewsrBhkWGXcQLBC3yK1dyCJ3RAUydGqWUWxZCJYiMSZEcphHVsO80SBw6fhh6Ah3Uf9ZMDiZA0VdjflZK+VfDEgkLQ7OKBI0/br8Ntm8qzRxiFwbPtquLAimBVlKjK+SACQAPGnHWMYdl2FkGJ13WUg+iekbxeoQyGOWJc5WKggxrE4UY8msDivKs30g8nW0jXmGEKoAFBQAAPgDga96zJ5/GddJ8bNg5Ro0aNTpqNGjRoQo+92iyoUdVYH4bkazT1H6B3C+5LCI5Se7uxDAyECQoTQjKm35sH9iOdT1n34jeoN5C3t7UNZUEBF7jVsxyojxG648Hm+b4C/aEl+jZqXC+Vn/qaNopkhDG0zd41UqACtAgqaelZ6HkMW83qo/8AGkRwfc3EjKyLUYWNCqjHkuOT7Y4/lvB8yN1B7xWWSWRnVib9wtIpVW7iBftsQEY8EEo2oW66Q4VSKBkXNPckXktXudrHuONMD2n+aACTMS66VLfY8AaAScfynToHVwsg+sXXDiiDX7ACvHxrSNnuwyivB1guweQC4ysi2gVlWhHYpQ6qSV7UuvvfJ5q/6V673m2ZVkhXcRt8p2sP24sXX3Av76rbM0gH6r06PZ5WcdO6uvWvqotLJD+YkaBluP65HvEILjYnIhwFWrqya4152u+6jsBJMNpJi6gM7e3KwpgEYrGczihCkcDsHA8BWbdz73qe2cRmIyzLInnH20KljkaD17eXbYJY1++85aQ2PxSXWqXzeC0RgAjqqiBtv1GEL70csichlXB1P/UjGwfuvj+NLPU/Qk0VsFWVAb7SeBZ8J5+3AsfsfGmzqvTYpxThlYKVWWM4SKD5CsPg/Y2P218jE8SALhMqqBzauQABTKAQTX6lr+NWx6mbTCuQojGyU2MFZnL0+J/y8GDcjtAJ/ewFyPj5++rfaellYIgmmUn6RIKx8kYWbShf7G/82I9DjlJMUjbeQNgykjK6yo33Djng+PFjXeb0fMV/5zBqq1dwCOKtS1X58V5/m9D9ZFILa6kgxvaaIX2PpUEEXt5wsfjIZHg3fLWf+2RqtcF3wVgsmKg45PHakgD5IJd6NAC6+/21Dk9G7sH/AJzsD5HusBY8E/B/01M2PQjtVaXcHbooH18lueKtjzfwB81pJEYFl9r0biaATBuOrIU4VXUj58EfwRqlPpVdw4fH246HA48eMQKFV8kahf8A59tM8ESWZiAYgkbsWNWRWNAjz/H8aNl1bf74yrCiwxjECWUMjcqpYKqnKw1jyBX2OpTjAHzKsGkeMvx8VH9dzwbeD+kjWRJPy3iwxolX8mz8Hk5Cia86nfhLtf8AgzuXdnl3Tu7k15DFQKAA+P8At8aoeq/h5uEHazzqpR2JxZ3xrMAPxZuTGwTyQSQRpRTru+20Ri2kzxoCSY2wkdCQC1UGZASScSBjyCSedNcwOjphtavgNfAGQm+p9dFunUd+EGsb9f8ATF3Evuq2L40eLBA8fPB+NVM3qzf7iFPcnUKXK5RgLI1KrW1cKKcAV5IP76hz/wBQyjOQmPLH3KJbmzXatk4qTxz23pYgDm5FhT6fTTQvD2uAOfoqvqOwLpXtuVjCqzj6OMRdn4t1v47hr2No3tlkKGNY0d48lUMT+XwofKQAg3d/USAA3P3clJGqNZZSjcuWJDIMTRI5K4gMR5BLWPgdt70UEj21jxCUqochmVGRYMMl5s8ihkB86722cDC0nNLzuoL1suoSRj8uUoEaqHgiwJFQY4A43eRAN/Ov0b6e6qNxt45QMc1Bwu8fgeP48/Ovzn7J90rIlspEDBVd5CVsuV7qZrtW5ruFft+gfRfTjFtIw8aRuwyZUXHluRYF0aoEWa0ucDbZ5UOva3YD1tXujRo1IshGjRo0IRo0aNCF8Y8cawzrabmTdqN0rMysy05ZEZSpsIz13AYntKg5fHN7pqm9X9KG42cqEAnEslmqdO5TZIA5Hzx99cPbYToZNhWQen+nOzNJIzuVTFAAMh3Y2rikftAsE5GhfjXLfwA5RPjKwyVneNTIbSu0rTBibKh8hZFEVxY9G6bhAqSPUYR1aI4qQxbIn7kDkrRNWaOja7Qx7kMrMYWUgP2td3yAtsSaFt9yTQ4ARWFobslK272LbZi0zKFV1EdRcsAHZQRanyy8A/zdXqBvZ5ZWEbwyRIv1lCSQSxAJtfHBAA+5JPxpj3u2PvyvG0OKKXI/U/0NbWWDBA+dim4r5GqbqyMGVURHjkBAwiY/TZsEgtRBUsAeRfGvQ9zRtHC6LWk31U6PZLFuNqkLOs/uqxsgBcDTkgVRxyBUD9FHW4x7xcSSQFHJJNAD9yfGvz5BOSI5rdXikKtllwpIJFsc6RSRbcc+fFzuu9Xl3aLEhtI2JYM2FtwAKcjKuT9tObIGNJHPZTu05me0E47rfIY0cBlIZTyCDYP8Eede32v20gfhju1220WF5FLuzSBQwYAGhQrj9N8cXen7bbwH51Q2RxbZWdLGI3loyO64bj05HIwd0/MAIWRSVdbBBog8Gjpd6n1HcbJ2BmaVXAVc1FhyGxoKRldKDyOTdVendZRpY9c7V2SNowCUY3YyFEUcvNArkuQHGQ8Ak6g1TDtL24Kr0z7cGvyPeqCLrm+3cipt443/AKf62ckRElaxe/Ljz22AfPwdNcXpn3V/4yR5ma8kBKQ+eAEU+BQqydKv4ceqEjc7F1KsWkkjfjFwxL15PxdEEilPihei+6Nc6ZgcwOJJTdU90b9rRt+HK47fpkSY4RouPC0oFX5r7eNSa1X73r0MRUSSIhfhQzAE/wAXqLvuuqvzqwZNDoonB3Luqsdxuwukv1N6jSNXYVdWT48D51F6t6nvgHSb1Teo1l2sAdw5JrkHgC/hv8j9tUxxnlextLjgEpX6bsWljDOFDNIXFfIJDYkjkKTfA4vn4GjpavMpEg7vcdUPuBY1ZgEHxj8En7ivtqRs+o4RAqzDPIxWiEYKpssSeTlS0BdAn7XK6btmYJPGGQMEjJMfYCBiJMULZEmMjirZ+fOq2i19HE07ubFfb+VD6d6bkkQqWYl0M1CM2E9teRVEg5hQAKosea0zdW6Wm5njkQGiJWaNJPcDYopZiM2EceYNnj4FX4gbLZyEbdWgjjav8YEsheqAZ2NCq7Bin1iwdMLdIjkaRxEsL3iwjlAiFsisQyjLLM39jkddNZS621z6/n1wqGXamMxP/wANwyGVouOcnUfmoSoTlCVGJK+AKJ1u/SplaGMpwuIoViKArgHkDjxrG/SnTI93ugEkjdiCZEkZ3DrtzAqMQwDLkGZx8VQHGQO07ParGiogpVFAWT/qeTqPUOBA7rL172kAXldtGjRqVZaNGjRoQjRo0aEI14ljyBHIsVx++vejQhZh1n0fDs0WVvJlcGmYhgyuwoYkxkAADEjmrahzB9tpkDMknkgE5I+VDEgm3A8+fmiDR40X1L6fXdRAEd6m1YUCPgiyDVqSP8tZFu+mbjYWJVbsQtd+ACDxjgr/AALLFrX4sEIcNqvidvGTldeqbKONJXZaHYsceQCERgZLkQRhRbgjyTz4qL1npKMAWlEbs0drHGmLlsTfDKKpvORbGvvR9bnq7n2y9FyU7I6nViEyU8NkgzxJXgkD6iAdRuqbOK2dkT8ko6FQSxDlQQUIC12GuCKKA1Z0sp4BwqTqm0FSkHm0kMIWgC3cQQVFgLYIvg399Quo7V6ZlMdsSbDJ5AGSqIxjfcSKY9o+DqRvFWRgVZaU0mYwmBtRXnvPbVBuMiB4B123kzMx3LBMqUqFTHIBgWVlZOSA1eTeIB+deBN96kdC20rSLjZnBBwwPugL5FlgCpDqKY1zxyNPey61IgUOwDMPpBPkKGIBI7qBHjnkXV6V/TfTWSEbliLlAWIY/m4R9ppEceSFFgg83z51w3JKRCONcJJJABbe4KB5puaxZeDlTU3FgjSTqnxOLWrr9IycWVosfrEKaYkH7EUdceq/iVHCtANLJx2IDfPiyeBf9z+2kmPqpkCRjAswUlpH4Ck4ksSRTAlTScYkdo5Yy9uFA/5iAyORaluDjeDMRya+nGwfFk+aDrGvDQME8k8BSjQ+GSX5HQDkqFG1zZ2U3BZpU9uQKseZkyBFFiQqha4ABN+Rps6X6zlXOOZ/dZCMZAuJdSoskDjg1447gPjSlFFJJu2xBVOELvExcsqgY0SMeVPkgCmJrXXqO7iaTOdPbPgGIk0wbHEu3a3lzajtwNH5MUcohdg37uivlhMwoisfMH7Lt6rhl3UyOLAZCtvwqhLYkn7c/wCY/jUr/wAZzKRq7MfBIAJY0Ard10K7zw3F8qRqs6i9N3uxCJaTKGxFyUPco8goAxJCscQBZJvi3TokdXei7stgEmlCZAuhC5ZhQ45Fh65N0l8hLi5uAVQGB0TGSZ24GFF9TdRZWVOSPB9lhyVK+4bokJQero8g2QDpWl3ciu6GTtNNRckHHJfK1z3OPsbP92rfdPWd3WMjIihEpJLFaQmrWmFtIFPIo3Ys6qt/6e3CR5NEAJEcoTyqqmWdcEFmOWIvIG+Bd6+hgk3xCjx/anlZs/bx+Oyl9F6ahMbyYmGORM2lI9wxCN/hTwo9pqFk/RwfBuNs0qYgDO41UM6kR2wIUFjwPbbtVrABjY13WKbZbNlIKe37rD28Kpu6Jg4bk42oIJY/V8AAnVzsfUu1kjUSRJCjLRDWyIF5jFKASrFpHYeWOIJrV7aCY3yjHZWO2glkjB3JI/LXBQK9yJEaVgQUF05Fk/vzwDr31vrESxzrkfdzDk0PbencECNT91PdRsMp7QVqul6x7m3LqYmlTEiONMwqAFaJe7LM6nEXWJ8nTx0n0bFvYg8jbm0cd8lp7nEZc4soZcsMeDwQSPNa7fIGi7Xkkoj8z+PcoX4WenLdtxIpXE8K6FWydVK1ag4qmI8mzzxxepajbDp8cKBI1CqPgfx5P3P76k6zZH7zawZ5jK8uRo0aNLSEaNGjQhGjRo0IRo0aNCEa8SwK1ZAGiCL+45B170aEJe9S+lBuVbFikjYjOzwFvgCjwb5H+oPOqJfwlhBLZvb1mCxIYY1R8XiaZDQIrm9P2jXOwJjZXtwCsVn/AAw3can6HbKNcyxOdFgGyLB4gAVHB1fej/w1mhnTcTOq4/8AkhFFY0FOSMwNoBfzfz99M0a5EYBtMOoeRSq+u9HXcQsjKGNHEEkDIcreJBHP2I1jn/hTl2Rlj9tTZkWNlYsLfyxFITkuag8L9qJ2nrYcwOI/qIq7IIB4JBHIIHINHWW7TYSQqwJLUGYxxRAUg5X6iqqH7e8AMBQNVWs7WgbhQV+geWtOfkvsPR80TuKNIXVlkXJgoNOsKsmQLkljSgCxfPOvPT+hBT7geX8lG/KOIITwFIVrEnahApabuB1d+nIllgTNVMqIytjk5KeKB4UGx9LXRF1evO2injKmNGKOQpUpixp2x+4UABSTx9QP31DWAqTK63Nv1lUfTNnfuQojsUNyMCkxVZeXpBSMQQoqjRpjeIGo219Mnh9pGbnVMA5GFEg2CbkVCLBZqJquRpr3cHvOWQKuFNwxVTTAYkleSVumFGyf219eIxGJo79t0VCJGKorZkE5rbDvYKB/1H4JI9A9egjxz057ev4S5uNosYkSMQhmch1YFl5sf8v6hi2RBI7lqtVe0nlMCxmzEJAQyVCWkeiQrGww4sUciCx+NMY2Cxu0ltnJTe8zK0LuoKqoQigBgTTDtIT6RQ1V7To8ryC1eWwwzxWSMsAFIUrSrQBNvwcwKFsTzRvCcx4rKuvRU/8AxnEObvGrGXFSFUix+YCcbJ4B5NEG6B1pO52odGRgCrAqQeQQRR/31Sel/TI22TElmYAZEi6+xAAFjx80AAONMOtnSRmOPKxNXKHyW1YYPw03CmdcCwCsi+4LRFUqyFGDKAXt/pViObFsdRfS/S33m5G3kFRysDM0aBMfbRnCKa7bLqSfNjigBrfK1wg6fGhtERSfJVQD/oNaQmxwmDWnaRSg9M9K7WBSIoI1vk9oJJ58lrJ+ph/fVpHEFAVQAAKAHAAHgADxr1o0kknlROcXclGjRo14uUaNGjQhGjRo0IRo0aNCEaNGjQhGjRo0IRo0aNCEaNGjQhB0g9Y9LTybousam3BEmbLwAD3YkcWFFAE0CLHB0/aK0mWFstWnRTOiJLVnW/6FuYpGLDLbyDFkhqlUDtYB1tDwSRkR8XqwPVMpMQzlYvrkIJpqa8gpC8BW5OVmuCK06Fb86hbbo8cbFkBGXJA+mzxdeLrjUh0ZB8hwn/qQ4eYZSzJ1NB7vuBh7RHFg5FTzw9eAygtx9VA8DVb1LrAklWLGMhm8lmKkhrwCry7EgV3A2p4xstfT+g4mN2eDklgflnLIFeOa+zX5OrPpvpuKE2oNggjwKIFfpAvj5Nk6S3TSuPmGEzxomixZKUV9LSyoI5QzrJIfdLkZAAqVSrZTWA55H8+Q9bHp6RLiiqv3oAX/ADiB9z/nqTWjV8OnbFlSyzukFFGjRo1QkI0aNGhCNGjRoQjRo0aEI0aNGhCNGjRoQjRo0aEI0aNGhCNGjRoQjRo0aEI0aNGhCNGjRoQjRo0aEI0aNGhCNGjRoQjRo0aEI0aNGhCNGjRoQjRo0aEI0aNGhCNGjRoQv//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12" descr="data:image/jpeg;base64,/9j/4AAQSkZJRgABAQAAAQABAAD/2wCEAAkGBhQSERUUEhQTFRUUGBkZGBUWGB4YFhsbGBgdGxgfHRsYGyYeGCAlGxgaHzAiIycpLCwtGCAxNTAqNSYrLSkBCQoKDgwOGg8PGi8kHyUtLDI0Ki81LCwsMi8yKiwsNCwsLCwsLCwsKSwsLCovLCw0KSwsLDAuLCwqLCwsLCwsNP/AABEIAOEA4QMBIgACEQEDEQH/xAAcAAACAwEBAQEAAAAAAAAAAAAABgQFBwMCAQj/xAA7EAACAgEDAwMCBQIEBAYDAAABAgMREgAEIQUiMQYTQTJRByNCYXEUgVKRobEkM2LBFUNTcuHwFqLx/8QAGgEAAwEBAQEAAAAAAAAAAAAAAAMEBQIBBv/EAC8RAAEEAQMCAwcFAQEAAAAAAAEAAgMRIQQSMUFREyLwBWFxgZHR4RQyobHxwSP/2gAMAwEAAhEDEQA/ANw0aNGhCNGjRoQjRo0aEI0aNGhCNGjRoQjRo0vdY9VCGZIlAcknIKwtR/1VZXn9uarS5JGxi3JkcbpDTQr+SQKLYgAfJNDVfJ6ggF/moaAJINgBrC8j7kHSD1brku9WMxZMveO1QqOlYyMzyYgNRFKpNAkmzQHwemiSZHYl1XKNXkKs7EjL6gO0nEWb4FUuoH603TAr2aFoFyuo9lpUW9RkDq6lD4YHtPNcHweddla/Gs7d5U24iSmL2CrISMnyBYZEqpay2LkUqnt15X1S/Twiu8c0YoOTITILBIPd48EfN4jxeu260WNwXB0JP7DZ7LR9Gk3e/iEAEMe3mOQyOQriie3EnMmgLBxt1F2a0z9L33vRJJVZCyPsfnn55+dVMmY800qWSCSMBzhSl6NGjTklGjRo0IRo0aNCEaNGjQhGjRo0IRo0aNCEaNGjQhGjRo0IRo0aNCEaNUXqv1Cdqi4Jm8hIUfFgfNc0SQtgcZC9cdh60heIOzC7IIXxwC139iBwfmx99IdqI2uLSeEoytDtpKY9cd3uRGhdvCizyB/qeNeoJg6hhdEWLFH/ACPI0p/iVJN/TYxKuJYZObOIHyMeQwNEHmqJ4IGupJA1hcFVDH4jw3uqb1B+IzE1tzGYyUFtkt5A2pkUgREEHmz445BGl/YbwSlpw/uSDtb35LjYWXDAn6VUEWvH6vA4NPuGOQpSwIJWMSZD6RRCDEtiMiGFck2DzrpsZvfURNm694BChIwe0gIzLUd4gZEeSoJI1iPke/JK+pZpo4mU0JkhljhZZUT8pSEZ2x9padWQK0fJaqGWPNhubF2O+6jjI8ZJZ7qP6SjKzANiCwzdVNA88qf3Ol89dSNYovaCqkakyt2Ky5WuN5YhSgs4+QxC68SylkkWNIWdy7IUse2GAKgXaMrEMFypgFy7QOFpPhWbI9X6/wBV9v8AqckJiLxCQUxDMBZLeOByi8WfLHzqTtj/AFKyfTnL+WWRGbtV2r3FyCqT+/mweaFUcPqAewRLKMXxQSFw14kGSyiVdgBQFND9tR9tvoCUVnA78u1jSrGfqla7joA0EVMgwF91aBd10XJhIHFEdR9VDZg+QnULTFQzDOdVQZNiIwFKjs4LV5I+SdD9BeozuFwAJRARZFY40ADyT3ct3AHyOavWc7rqxUSdof3CbREyVlWqbEEqQOy1bEfFCjb9+Gm9jG2kLAoQ5MkklqCfkXIzGlII5PzdCzqnSXvHRc+0G/8AiSR2TzovSH6n9Wze6I9q8JjZe6UZOylgCrAxmq8g+fqX76oV9azrYEltmeOA6kocfcykK4i4/kHkXyTquTXMa7aBaxWaV7ha1rRpH2/r96jygdjIQnYBw6gCYEAkKFNnKyOCvxZuOl+pg1CYohJFW6jgqWBPPBI+P7i+aaNZESBaW6B7RZCYNGo206jHKLjdHHwVYEH+CPPn41J1UCDwlVSNGjRr1eI0aNGhCNGjRoQjRo0aEI0aNRuo70RRs5+BwPufgD7knjXhIaLK8JrK6yyUCaJoXQ86V9z6i3DNLHGio8ZFsxDAA0xPx+k1VeT+1apYOrTzySSAS4q6r2yH6CcSajbE17hYEXeH9tThEIm94jEEW6G2bkqxrg5VIx8UovwNYs+sc8eTCifMXDy4CX5op9wsjTezOJSETlm+ghnFVUakRZYgBjQs2QdVGH9RHiFSNmPuFVX26Ecn5YU4526s72KFlvFHTKnqIFpCAxVnoCOl+lr8j6i6AG/kELxqv6puslLTTd+UsilEVi6IUjalViTREjDE8hbI+NQlzibBsqUm8jKk+lvX8e3UbZ+4LIwDqQQqEZAkJkKLEqoyZjXNa5eu/UA3W3JjkmRQyZRAY5BsuGH1eVruAFn9VaRerb9UdgyoEeWMzK6lXAOIxZcO5Vx4UKcSSe6tT4Y2Alien9xHf3KyW/bFBe1Lb8lh+1Ei+Tq0yybAOi0/Z87mTx3xa+R7mSJ0l9wqcCS9JmQFJ4YrhI3K+LPeBV53GO4ciT2m4IAMbWbBNZJ3McqObHkgyEAd2ve56SkhSMVYIQkm2JNdwC2AnOV8AtdnkjXOZkhkRHXJkZS7EZBe0UBzb12nz8UNL+S+9a0Ow3J+y9z7XIERy2h4MDfX9RB7byYKCGxJHNmtfNxuDtolURMGLZFCC93ZVzyUQjEDHknE5eKLX1X0V7kbyIn5qgsuPBYjkDg+TQAPnxz8aXep9QWeIRqwRkX8wswjYsFrEKe6yTWK3ywFijqiTTiPDj+VHDqvGy0dc30+68w7LsiViLXuZVS78sD3G3dcuLIUjiuTfAyMQVh978w5MzEKhx5UGMWvK2uBOPKjk8at+lent3u1DIRFtuQjELmwUlQQAB9vJoeODV6uJfSZRVCisQAPHxqiPSeLkChXXv8AZSS63wDTiHGzjsPukcZGfDlSC2X0p2+RGeQsbcHiqUkcVwLWFCKhWllnBEgJe1Rm8Nxa3kGA7jRF3leraTo7RlXAxK0DiBRAo0R4IJUfb/e4c6u6utC3/U6szVgAzGQtSkNk5BIAq1/aOeCSL9wx3THa5k4DWlcOnyYsISyRplmXdco1EniNyyWoz9xQ13d/sddNgQWEFq8a/SroWSRTiqGNyTyUVR5oFPjioXTZZowuTt9aqoDFFCuyuAWRXYHjyp7cDz3al9M3TIgyUFVmapZCSSG7M1zTIEMxB58qBqRwwaSyMq+6VvY8/ZRHX2ZA1CMsrAlbQs4yyxYi6yq/2uw6X0xWdzBJQLAmaFqJJU2xDnDEsR2kGyL7QABx6X1l1Z0Maqoe1k/Nzx7ViZx3FFYAeKXz9PjXfZdVVUjUMXV5WPvE0zqGaiooUAQcQQbtaJu9K4ypXXlfH6VuNutxB2dFNcHEE82puRlJZ/AoEcWa7XT0/wBXMykMrBlC3fPBHFmgL4Nj4/11Qo4lRlbNQQHbOhY8hjiQpFVYJ/Ymxx8g617IdYYnNquOAU9ygqAeKYWBRDMSDzQ1TppfCfd46qeQF4qsp20a57eXJQ33F/2+NdNfRA2LCgRo0aNeoRo0aNCEaNGjQhGlT1859lQjxA215kjECKRshjTX2ffwW016zf1fvGadtu8wRnCmI+MQG7+SKc9wsBgQCvPB1HrX7Y6rlIndTa7qT0ED2C+OLFF7E5ZUyYxq1C+FoED7sOaB1El38fvqD3DFVKYEEEcsB+nEkAEmqNj+Oe3eyjJJJ3u7MSrlOFOQUFAciSbPapIuuQDw6lvZY2Bace8lmUlYwMFj+oWFELklVB7hb/qAGsCrx69f2s88UuydYhmX8lTXc6MgFjCXA3d/UBa3f02PghRWeSQhijwxos0br7ZPtxUrMLOHcxZVHeWIdaKWQenU5o2gdlJJSWUl1sMWRnVC2KEN+SLYkfI8ajdM3sMsHvYQ2ys87YLdlmY9tE1fC/ehV6q08G7dXTv6z7l61t2o/Tulh0KyoR3NSZX2mUMfKZi1DLyx+oHgitOHTuiWbUMAaHcxY0LodxONZNwK+o/c6j+gele/CJa7GZ8BzwuRock/N+OAKHxrSun9JCjxrcigiAD6z71dHE3DlTdP9NgUSL/n/trxvfw02806zvmCMclBAVsfF8X4FcHnTjHEBr3rt7Wv5CuinkiO5jqKjJsgNKf4jeim3kKtAFE8LZLdAupBBW/vzYvi/tem7c7xIxcjqg8WxCjnx5Oknr34gSkGPZbeRjISsW5ZaiJo2UBHeaFj4NfPjS5XMApybpWy7w6P8Kp/D3r7qYdsyjB8wBRpaZgQp+AGU2pvhuDwRrQdxsLPjWU9P2su2IdlmVYWtrQjuYMc2/TaiQ8LZ5LUTrV+l9WjnjyjdXK8NVgg/urUV/uNI0Mxy0qj2lEN+9vB5+KrN30sfI0r+pujssDtECWA4AFkfcgfJAs/2067h71Fu+Na72eIwttZcb9jg6rrosk2OzlKP7odkbgLJyLHyAw5Iocka4ZM3uQOit75DL4XuXEcj6WrurOuSOa1p3Uum38aQZoGXcTDGTNDmHB+mIrwQoulBWi1ebv41j6jSshjHe+fXyWm3Uvnkc4CsYHzXLpPSTFJ7guMsHQo0JzPtnkgA19Q5UNZK3zer/Y7uQzIiurRxObRI8+92D4kLRgAFVyR9Q0iTbQ2JZPejyrtBFNkPqAZO3t8EizddtHV6u9lijVkKQxZAh3ViXqMs2RplyORbirK0FPFZUkD9u67BVRc1ztvVOvU9yybhMMQDQKBiKY9tYJ9TUfAI+oXqT1fdymBmEQCe2+UbMci4JxC8fHBy8HwK1QdK3yyt+XiXUK3slXQqMmNZgMHWqIzAHApvt1631FmSFEMKsVtmZyEDOQPype4qCbOIv8AsNTAEWCk7Mgdk5+j+sCXbqrMfcQAEPw5BAKtRN0Qf8wR8HTBrL9t0ufcTjH3RSRMryC8CK8ZGmU8kcnw3jxrTYVIUAmyALOt7RTOkbRHHVQzsDXWDyvejRo1cp0aNGjQhGjRo0IRrIvWfqGt07ovcqsEZwshbB1sRoKKWWsvZJCcg8a1tga44/fWMeoEY7iRHIVs1YIVVWYKLTFSGDAtG+VL4JIuq1na91AAjCk1TqAC57yZDIk8khVtvwWQYqjvGSyikNgsS2Qvgci+NQ/UpMrThRNPLIoBjNGPIp7aEWEIa1LcjkkcWFKxoNurNmzgTJKhWNACWeTESFWGLSYKxagAoteeCTFn94sc3mklpkCoq4MbmEg4P+IqfcGWOV+QDrMY2uqjA967wRpH+VO3tIyP+VG937wAW1FlaRWJuma6yrXjqGziiuTILGYGoVaY09KtUbdmoMpJXJuMSQbPpHRlknJFNfkFvcIurBsmqoXVcj58l/6D6I2kLCT2VL80Xt8bqwockIKAFD4FDWpHpi5gIIz69cqhsVhKnpL1ykO1SBFieSJSqsDYcBu0lRQVnBui45YV5rWg9E9XxTIMgY3oEoQQaJYKeQDRKkeLBBB1E/8AwPpxDgbSEZgglRRF/wCGvo+PprwNI3o7osu7RGZZGXiOSS2U4ZuPOQMpPyTVBr5KiyUzwuAu76JvnaebWj9d9XwbZXtvckQX7MfdJzQGQF4CyO5qA1XS9T3u4/5UfsxhqLF1EhFEWrYuuBI+oAn7ffU+Hpm32UJHcwZixzYuzMSSTbH9/wDLz41X7gybpcswsRNBAaGJHBajbA/HjVrYJJBZNBVNk29M/wBLhHtNnFK8soE0jUKyM57WNG3Haea4oca+7r1UMlZdsxKfTk1AfwosA0avX2LoKQ9yqVN0pIAFX/h4H/xrluOrhCqH2AxaieRx4OKkWaNeCfnT2wRtFBBle7krjL+IEi3e1Wj57vP/AOvOqve+qNrPXvQzQkeGSqHFD6eaHmtX26gV0IARyppwBRHcBY+1XyDpG6ptlhLozSCQm04yjI8kih/nx/bQ6FjhRCGyOabBTd0feZ2Id37oHgSU138N4dT+5J8n71qf0r1CgVTu0O0ci6lIwPNcSGhf/SwDftrJHmWyMvZlXw4tRfwfgrdj/PV/0H8R5EuHdla+kSlQyj4pxdEHxkPvpXhujHkPy5C73h/7gtWnZHTJSGHNEGxx58ayHfdJM+/3Jc8KyqHAU4rQtRnYQ0QeADdnnV1P6X9pA0M0g91mYiBpIogzsWBpWxCAsBbH7fvr707o6YI+CooyCLkXJDOHs2gonFbJ7jx4ArWfNO+ZzYNpBv5KuNrYgXg3hUe+9Ne05eKSTwRi/wCYpvzd0T8myTzqFBLMZvbjYIZO09pIqglYr5xWyPJuz5Ip430FrpV3+2CsHIBAPIYEivmwPP8AH7a0Z9FGWuLRmkiPVPsWVw2fW5FrJ3xUEYIxVQJQuMWB7gUXKhbUSOB51Z9P3kjOdukJQuEAKMmJ82yspUSASFCcRYGf96KTp0Sv9GU7/SrsGUYuWAH5lrkidvg+aFNo6kTDGZAzxyBHOSsjYghbZCFVccnwpeQxPg+PnY4WyyBvf10/tasz2sYXLVPR/pR9qQ0rCyTSls2FgYqGIB4txxwQBx5OnIa/O/UPXm+lMF7hY3j9pLQuVLjuYssZYOSRiaBuxVC70L8O/wARn3RMe5MYOXa9hcjJ3Iij9QpZAGvkJzzZP1Y9mO08dt+K+edqvEdblo2jQNGpk1GjRo0IRo0aUfWXqWXbPGqUqkMzMwNUo85cqACbIahQJvXoFpM0wibuKY5uqRI+DOqtRNE1wBZ/00veqPTu2YyTydsjIQSrBXZUUkAE/wCEW3g+LINCkPrO+k3aCRyyklJii90ZjZgvcASwt0jWgaAGVZAjVb1iKVWiVmaSKNlzNs2IGUbYMpzYElnIWhRXwbvySJrxRFhZb9fuBBAzx67qvDiVwd01ZDJe0KoDNS4hFJf8vMglwTxzwL57PZS+8zysEMmMmAtY1Z2tDipUg54rwrHk8fOuMXV0Vfb3EcjROMVZgSOStuGbmMhlqx5PwKrTNsdorupUuV/SGLAUCcLTLEFQSBQquaBNDK/SyOdtZwfoPsvWO3kN6rh0H0luV3iSJiE93MyZc4lrYFT3WRaVZBu+NawTeofRNh2jVx/SfGtqGJkJNHlaeTyqj1P27KVVJEkymKOr5kkBVBxyOTyfgAniteukdE2/TVdkKxxMsahbNWgIyNmizWPFXiPnVX6gR59/DDF74/plzMkbYqpkBBLWO/sGIA/9Rv8ADqo9W9divAd67YCNIuQGcr9TY/CjihySdEMPjyF3QLnfkq/bcicGWTtjf6QxpnUeKHwvF8+fn7Hr0vp3vBSrMsa8jH9ZB8kEV5qvg34rWedOG73ZkJc9iM3igpQcAV45+B4q/OtH6XHJ/SK0dqZAHYgWwJAsUf8A20SPkmtXzN8MbQV63Kk7aZVid+5jACSzlbIAyvt4H+lDVN0fezbsylVSNiKD4cBQazBbuy8gAgDi+ddfT+zkjSVrZkxxIZeSSRyq+CoXiq58WQRVnP15oo79sZAdwYiMkj9vk1ZofbWZOQ13KaBaV/UXS32KrNHKChNZHtxJ8ZFRyv8AA4+xvSV1X1A8oqZYyQDIrIQwJU3YIFEkWCpqjRrjVz1Jm3M24EjU0sRkCFTiDB3rx+nsDr83kdeOgenXHsyJi0UoAV2somRPDj9NNf8AcD4PKYdTmgLC8cMqo6dtlDLMQSWHggk8eScua+w+POqj1YYwmaBQzNRX9QH3vx5Hz8aePWm1G3K1IRf0uqgiib4Kt5o+SB4+dZl14pmamZ2IrEi6I58k+CfFURdVp8by521eE0mj0H64MOO2kOMcwIjY8hGPFeeRZ/8At6cOk0n/AA7sgeOsVyXMoRwxxoElg/xdVesW3ELGA3wYWUg+O1+B/qPOtG9KdUfdwK8fG6hRwSFXvZCjJmcbp1tfPkjzXHdBkrXe+vrhMBthHrCdpou3VB1Db2p0z7mZHhSRDayKrL/DCx/vqkkXVh4S25SVuuqSQrIqHPBSPbpZGUgXkAxtKKrfDGr+ONJu36g00jtMxJe2tCQVCox4VVoC1TurjEE8E6aN/wBEaIli6EqbTtJtvgkEAAXyeT/B1QzdPJaRFIleQEhmRiVVRYoIDgSFY8cUnIojS/Zzd9vcwB30JHvT9a1kZDY3lwr5BedxJGHQRoSFQGSzksjR9rNEQPpChqLEjyeDQFn0PcvHuoiDIBGySBUQM5hUtJ25AN4WiW8rVmuCdM2Y3Ea1E/ZkiiIHFhwZCOQ8zj6gi1wOTioXVrsopGV4twvtkEh07pCNuiMzGNgHZSJCwoXbM30APrcLQ0Uef+V67LKLgt36D1tNzDHIrKS6qSAfBKqxq+SBmOf3GrPWLfhu6Rb3209+MBmX2QFELMWsshzZeI4zl3GwDVlbO0DXz2phET6Crhk3g30X3Ro0anT0aR/xI6oVEKRIJJlb3VUrkKVWAv7Ak8/sCDV6dn8HWd7t5feY7hAyyo1VeSKxCMCDSuQcePn9OmRttZvtCUtZtHVV8PpFGcSysQAVAMThgVekxvyEVgp5sEGvgard/tUSGSRopEKqFAUh1UdwEmArK7dWpiUK8EjHVv1uVYxH7IZSVdfbHZwXGZ+nluwhrKkk8WTzD3/TSsbAOpcpIqhJKepAhZSoVbW7JIHnz54c5nYLB8oweiTJovbmLOiyJ7ntl0t1ZgijvY9oWSyxVTkOVtRiQ1+mgWYWSaFc+eNLke3KIyyRFGpGbAjFSLBwKiu85K9cL7agEt4n+mOrCHeJCxb25lGBazi1ngsbJs8cn7ffXkfkbZ6laulcGmyPdfRbJ0wgKNS97vEijeVyFSNSzE/AUWf9BpK656rO2GKKrMBZBYCr+kclQOASWJAUDwx40u9U9TSbjKNn7GBU+w4JccZx42+JN45A1fINg6Ngc6gqZNaxhoZTT6Yikg2u4mmNtIfcsqA3Ma4hufK1ib5u9JG36QZEEr5/mPxxwS3cWH9qHPzf250H1NjF0wiINiFVeQQxFgWQ3dZ8m+fvrOdn1AqUNnCPFeT8glv45P3+3xrQ0EZbGSO6cBQATv8Ahp0cBZNxZ/MOKx/pVFJxXn+Sf7386udpsX28jhKEMrlljZh2Em3K0AQD/h5HnkeD89PCIxFIWsMgJjB5Un5B4J//AINT9u8hC+4gyNguAfHxa+VvwRyNQyuJeSVQ3hKsv4jOd423jSJkRo1aUFiAXu1/cigL4onxqt6k8kkiPNJIUDF2UG8QgWu0kUGLAUB5/nTBtPRka++RXuyyCSnYMuSilHChsar9xqdufTYJZrSmCqUIyF3Z/nz4/fyNY+tY8vOz9v4VMe2s8rMupwDlozIQRRo01EUVLXzx5/cnXn05upUDxKCYpsclJDAGhbEAftYHngDnTRv+hhK9xgicgHggc+KHitSvT0kEbSyiNhEMVDsn1YqAKFHyciSTwK/fWdDu34NLmVtZKndO9DRSK8kvc0n0D4ioUQKPdke4n5v++kLr34Vf0+5iMciSvIS2Ei4R9vJJ82MiihfJLfvYsPVX4pyIp/p5UKghG9nFigbiwSCLHx/A++ljqvrSArEymed1N5bil+kcUqOfLBWN2CV/nX0OmzkfBJwqb1dsVgiWP3BJK7FnKikXk0FB7hxRo+OONevw03VbswsWC7iNkJVirXVimHINXyNLLztISWJJJvn/AOdWnpw4bzbMP/VQftzxWqXt6oWrdFAhWXaClG3lYIuRZvak74zZ5I7mUH/p1MZdK/qzebnbbzayzAMih48omZpJo7LFmQAY4AgkfJ+T8WPWvV0MG2MqMkpIGCK3Jv7jyoAsmwKquDq98ZoEdUphVP6t3Sx4pTO7hsUWrofJJ4A+PvfxpTfaypBI8iL+eyqMrxXhmQAqRbN7boCSQBY4vQ/qB55nklJTcBUECoCEAsl0bJgVsNeRJHaQeDY4brdzhQwibs9xX4b2wBYDKwarBLEFTxR+DWqGR+C2yPj67LlxLiunQQCyuxMQ2rqBMpIYkMMio4GSxgueASsf3N6e2mO5cyNutvGkT8+00jtKZVX3aACyTIcI1GGPki/kqMHVRJmIyZJJGQOoCo83uyAsHLiss/lQSpa1JBOLNt/eIG8eJamMjLFJkUSo2VlCqccuSq5AELF8ngOLTf8An/R2UUx6nC6epOlPtVQwOyIqFqQ/oWT3I8C5JjcMZe5eSXBAouq636Q6mZ9pG7fV3KecvpcqCSQDZAB8Dz4Gs46zEW2/tCAzKzFlJYu8YEaKtFqR+JKble1jRYgnTh+FuzePYjNStsaJUqzrQqRsgCS3mzzVD41m6xoMVnm11onuJzlON6NfNGshay47yTFGI8gGv5+P9dZ90rqE24mcZIXDYS5Up4xZlUGwVFVgQDTnuNXrRpIwwIIsEURrJN8P6XcOuAOIy7B/y0VyjPdDEYuee6u4EiwQ6MhY/tEOtp6dlcbzdN2yB0xjwPc4AQ5DFu4USVYjt8/fg2v9Rklmddx/5TNxEI2aQFY3LkYm1UxuMiCefAYjuvuo9ZhvJh7hUm0DADFeS5Re8AkEgkdtc/pJpeqbQQoJ9xGFdJKkYO7ouZydCSAEHNhltrC2SGNPkN8LHr5/XP8AaU+tdMkRMtrI7BFYgtIJEKkBgORjkyBWocHAmybC+16e7c7i3gJTIUmaA3lRZKAUnLhRwpBI4Oou327mQRs6sdy3u596oGIAypQcXVjldAEeDRx1e9Kgk300nuyyIgcqQlAk2cgTbAGzf3FgCvJmbnm/+K2NrneQZPTv657Lp6L9Czbkxbicqu2FssYJJksnyD9KmlPJaxwODYvvXPpdIYf6naR+28RXOJO2ORA1nJV4tT3ZDmgR9q0Lo+zRIkjRQFRQqgfAHA0bza1ruOhhah0wDC2lUgTTbFhKySll4kjWg6OnkLkaPJ+eaGsreAxinK442aNDk/fjuqv4GP340f05JJE+52oBCR20JOIBDsXUKq+AMip/9o8a9dX3+23O3YMUjYBQwYA458XVc1+1ULPxq7SzFltqxaY0W0Xyk30j1eY72IKyqzWDnyDQ7gRfNlfj9vtp36/652+3QYENbBTiCK5snmvvxzzf7ay3qHTHR8fyi7d0e4Vu1m5qnsA3jXdXIPjULedD3kmQkAAjNd7RgqQudk/VIcLoLdgEAkg6dPC17g4ldtd0W0RTpukUqUDXkiPyuS01qQbxIceD9vFG6v1L7zRmnCsSrcWEzTxfngjgm/KjSf07qEm19hZGHtN3RzA8ENySKoqb/S1EePjVzv8A1EHSRcijAClkIs19Xkg3XPAPzxrKm0+4beieFZSMsmyWWQWw4dQbrkC/tY/2vWF9Z6luJ5SzTuFJwW3xUKpBApTiAAR/9GmeH1iIpMWJAdu4q3Bv/EpsVRvxfH+d/D6f6dHuYl3MzIyt7wUkCBcgTQOTAElT2jG+DyABqHSxO073bmnjlD3buVlPRy6Oy2qZIwIk4BDDtNVZ+CKGrKXpAaS0IxbkU4K8g3yar+WA4v8Avrvrb09tNztZNzA8ETLSLLmTGyg44kBTiSKHAvj7azDp3RXlxRPzMSeB4UfJZqPyK5Pm6HOtSMhw3BKIzak9F9GieOSQyAYA4KtPkQ1G6NKKs39v9YfTunMu928bcMJE4/vfx404bfYTbSGZckKsPpxzC5UO1TXN0Oft4Gqf010wpufdJsbdHkJIHkCl/k2T510XNdgFdNyQE0+vNsku4SMSSmQRklASyRl8cWIWN2VWVcSBWRcAHltVEXoiUYn+n24BLMzKY2DFmtcWotHEK8C3HgHkkPvoNY9y+43lcPUARlo/lAGQsD5JkNcjgIKAvVj1eQWdWt1TgBGOiR4Zu1nHqfoCNtTEAoI5D1+u7Lffk3f7HSj0LeFmiU4mYkRhJDQZjajOzYBFWfn45PD36mnpCPnWedSjbDIY9jIe4Egk3inA8t3HkjhGN8aI37iQ4X6+S9e3CndM6irSqsxieIoCWfIe7hSojsLMeK4GgSRiCcjxq933VDPJCuUm2jiJJAkYuHDlAytjXF4+D9JXIcaoPT5T3GdwkausrTpIwEcsLPSxkxjGJ+1yLxBZEryNNmy6rFErmeTbmWVzSjLGc4BopGIAwHvIzWKwMjA/fVodQwL9/r49VnygB19VcepBNETIlTj3I/cg4DstmRUAOWYNMcSCyjGjQJGkenN28u3SSQUz2wHyFJtLIABbEiyvF3VjnWRementvepRlUMW1c/1BAOYmKdrZWTQzbHEj/HWNkDb1WtZOuIAaysqnRRlou/X4X3Ro0azVoI0u+s4R7IY32cjFbf4yoniscrU8MONMWvEsQYEMLB+NdNNG0mePxYyzusi2W4Kq8SyiaRziVJxb2+3LJQzcqq0uePAb9VjUZ9xMrTK8jNAxcogQtaXRDXazLRkAskZKWJFUGX196c9sPPCvdKPaYCgD7khZi7VaqBfNmiQeKJ1nr2E7hIApeWMfWPbZz7ithYUEFaHBbIVQ13uoL52WJ8bi3r6yvfUN5+YrRyZNuADT5OyxYkGzF3HiwVUcfUAQNeen9YmSN/6cRuyfQbppAFBZgvJc2c/i75HlRzURxRxxLG7OLjkRiMcnS48DQKjKQ8ITkA31BRcWLaTe+xHutGACoYAMReLNSUWIYEGitELf+EqJcDYK7ZTRbft1/xPf4Rert7upnSf8yFUJ9zECntaW1ABsEmuSK1qcyAjnSB6L60zobKHF2UMhtWCsRY55BA/304vKSL0xkZFZW3C62ApW6z1E7XqEDKhJkRkNBiZO9e1e3EMFBbyPHIo3qn9U7ExyGReYp7+oXifDKQeVPnxRH7edMXquciDJfriZZEFE5FOSlKCe9SyeD9Xg6tNuI97tAHwLSxjIKQ1NVEj70x/21RBqPAlo8H1/Cc6Hc3eFjzKV7Vw9skXfKN9/P0k+R4PBrkEav8AYjasiBkeOXARMFOQ9puMiHBNqLNDngcjUDrnp+XbMVccE4gg8MPI8ci/PPyp1xm3KeXSlZPqUgMb4qiSD+4+w4HNa3ZWCRttOPckNJHKnx+k2QPDFJE8XDSyyZRwOwv21VxdMACSV7R4N3pe6p0mRpwyyiYhxku3mUlfpy7mJr6iAeQMSTr3C8TSqxZ5BGxaON2OKdxoAK5U8V29p7eAw1ZyGNgB/Tx7eIxN3BpDM5YArQQhhfxYIOPnjiF0bmnOU0OVbsfQe536vKyey0bNGFcCzjz4ReCBQuu486X9j6L3Vv8A8FK6qbYuCmQBBxGQ5J8Ulk8/F61bpbSyxQiaTcQqgxLrP3SGuwm2N4gnIWCW+BWuPTukzzsV/rHUrJeAiBsWGXGx4sfqNn5/ZNkXa9KoegpuNss6rsUXbvIKG4IdkN4lvbXuNW328HxR02dK6VJUZpcwZLeMBI2s0lKOAtkkgecRzZJ1Ob03IuTy7t1TFr/LVayJyJNsRSGuRXz/ABy9U+qG2qD+mwdT2ihkS3acrHFY/wCZP7allLXDHVecKN6p6YioXdsEQZMa5ZgPJ/nmvJP+WkyBHTamP2fcn3+PJ/8ALjZgifUPqYsarkck8DVjsDP1OQSbxwu2gOR8InkUv7/Fk+P76YfT/ptX6pI4sLtCS5BoSTOLW47xqON6BAHx9teMDR5j0TtOCXb+gz+E2dN6BHtoVjiFAD55YmgLJHk0AL/YarOoxVemmUcazj1v6xg20ntSMcyLpVLUPgmvF1rlkp5JXIjdI6mjKU/Vm4F0TQ+TpD63t5HLEsqBBRja+FDKFPA5yZrFeOeb1ddc6lchcsWW1KYNiBzZJoGyBjX/ALifNVUbg5AsMTE7KFHHuKvetLjZVPq4/jjk6tjl8Oweqtd7PtoJPm/j7/NRoI3SmK854e3ixRewsrBhkWGXcQLBC3yK1dyCJ3RAUydGqWUWxZCJYiMSZEcphHVsO80SBw6fhh6Ah3Uf9ZMDiZA0VdjflZK+VfDEgkLQ7OKBI0/br8Ntm8qzRxiFwbPtquLAimBVlKjK+SACQAPGnHWMYdl2FkGJ13WUg+iekbxeoQyGOWJc5WKggxrE4UY8msDivKs30g8nW0jXmGEKoAFBQAAPgDga96zJ5/GddJ8bNg5Ro0aNTpqNGjRoQo+92iyoUdVYH4bkazT1H6B3C+5LCI5Se7uxDAyECQoTQjKm35sH9iOdT1n34jeoN5C3t7UNZUEBF7jVsxyojxG648Hm+b4C/aEl+jZqXC+Vn/qaNopkhDG0zd41UqACtAgqaelZ6HkMW83qo/8AGkRwfc3EjKyLUYWNCqjHkuOT7Y4/lvB8yN1B7xWWSWRnVib9wtIpVW7iBftsQEY8EEo2oW66Q4VSKBkXNPckXktXudrHuONMD2n+aACTMS66VLfY8AaAScfynToHVwsg+sXXDiiDX7ACvHxrSNnuwyivB1guweQC4ysi2gVlWhHYpQ6qSV7UuvvfJ5q/6V673m2ZVkhXcRt8p2sP24sXX3Av76rbM0gH6r06PZ5WcdO6uvWvqotLJD+YkaBluP65HvEILjYnIhwFWrqya4152u+6jsBJMNpJi6gM7e3KwpgEYrGczihCkcDsHA8BWbdz73qe2cRmIyzLInnH20KljkaD17eXbYJY1++85aQ2PxSXWqXzeC0RgAjqqiBtv1GEL70csichlXB1P/UjGwfuvj+NLPU/Qk0VsFWVAb7SeBZ8J5+3AsfsfGmzqvTYpxThlYKVWWM4SKD5CsPg/Y2P218jE8SALhMqqBzauQABTKAQTX6lr+NWx6mbTCuQojGyU2MFZnL0+J/y8GDcjtAJ/ewFyPj5++rfaellYIgmmUn6RIKx8kYWbShf7G/82I9DjlJMUjbeQNgykjK6yo33Djng+PFjXeb0fMV/5zBqq1dwCOKtS1X58V5/m9D9ZFILa6kgxvaaIX2PpUEEXt5wsfjIZHg3fLWf+2RqtcF3wVgsmKg45PHakgD5IJd6NAC6+/21Dk9G7sH/AJzsD5HusBY8E/B/01M2PQjtVaXcHbooH18lueKtjzfwB81pJEYFl9r0biaATBuOrIU4VXUj58EfwRqlPpVdw4fH246HA48eMQKFV8kahf8A59tM8ESWZiAYgkbsWNWRWNAjz/H8aNl1bf74yrCiwxjECWUMjcqpYKqnKw1jyBX2OpTjAHzKsGkeMvx8VH9dzwbeD+kjWRJPy3iwxolX8mz8Hk5Cia86nfhLtf8AgzuXdnl3Tu7k15DFQKAA+P8At8aoeq/h5uEHazzqpR2JxZ3xrMAPxZuTGwTyQSQRpRTru+20Ri2kzxoCSY2wkdCQC1UGZASScSBjyCSedNcwOjphtavgNfAGQm+p9dFunUd+EGsb9f8ATF3Evuq2L40eLBA8fPB+NVM3qzf7iFPcnUKXK5RgLI1KrW1cKKcAV5IP76hz/wBQyjOQmPLH3KJbmzXatk4qTxz23pYgDm5FhT6fTTQvD2uAOfoqvqOwLpXtuVjCqzj6OMRdn4t1v47hr2No3tlkKGNY0d48lUMT+XwofKQAg3d/USAA3P3clJGqNZZSjcuWJDIMTRI5K4gMR5BLWPgdt70UEj21jxCUqochmVGRYMMl5s8ihkB86722cDC0nNLzuoL1suoSRj8uUoEaqHgiwJFQY4A43eRAN/Ov0b6e6qNxt45QMc1Bwu8fgeP48/Ovzn7J90rIlspEDBVd5CVsuV7qZrtW5ruFft+gfRfTjFtIw8aRuwyZUXHluRYF0aoEWa0ucDbZ5UOva3YD1tXujRo1IshGjRo0IRo0aNCF8Y8cawzrabmTdqN0rMysy05ZEZSpsIz13AYntKg5fHN7pqm9X9KG42cqEAnEslmqdO5TZIA5Hzx99cPbYToZNhWQen+nOzNJIzuVTFAAMh3Y2rikftAsE5GhfjXLfwA5RPjKwyVneNTIbSu0rTBibKh8hZFEVxY9G6bhAqSPUYR1aI4qQxbIn7kDkrRNWaOja7Qx7kMrMYWUgP2td3yAtsSaFt9yTQ4ARWFobslK272LbZi0zKFV1EdRcsAHZQRanyy8A/zdXqBvZ5ZWEbwyRIv1lCSQSxAJtfHBAA+5JPxpj3u2PvyvG0OKKXI/U/0NbWWDBA+dim4r5GqbqyMGVURHjkBAwiY/TZsEgtRBUsAeRfGvQ9zRtHC6LWk31U6PZLFuNqkLOs/uqxsgBcDTkgVRxyBUD9FHW4x7xcSSQFHJJNAD9yfGvz5BOSI5rdXikKtllwpIJFsc6RSRbcc+fFzuu9Xl3aLEhtI2JYM2FtwAKcjKuT9tObIGNJHPZTu05me0E47rfIY0cBlIZTyCDYP8Eede32v20gfhju1220WF5FLuzSBQwYAGhQrj9N8cXen7bbwH51Q2RxbZWdLGI3loyO64bj05HIwd0/MAIWRSVdbBBog8Gjpd6n1HcbJ2BmaVXAVc1FhyGxoKRldKDyOTdVendZRpY9c7V2SNowCUY3YyFEUcvNArkuQHGQ8Ak6g1TDtL24Kr0z7cGvyPeqCLrm+3cipt443/AKf62ckRElaxe/Ljz22AfPwdNcXpn3V/4yR5ma8kBKQ+eAEU+BQqydKv4ceqEjc7F1KsWkkjfjFwxL15PxdEEilPihei+6Nc6ZgcwOJJTdU90b9rRt+HK47fpkSY4RouPC0oFX5r7eNSa1X73r0MRUSSIhfhQzAE/wAXqLvuuqvzqwZNDoonB3Luqsdxuwukv1N6jSNXYVdWT48D51F6t6nvgHSb1Teo1l2sAdw5JrkHgC/hv8j9tUxxnlextLjgEpX6bsWljDOFDNIXFfIJDYkjkKTfA4vn4GjpavMpEg7vcdUPuBY1ZgEHxj8En7ivtqRs+o4RAqzDPIxWiEYKpssSeTlS0BdAn7XK6btmYJPGGQMEjJMfYCBiJMULZEmMjirZ+fOq2i19HE07ubFfb+VD6d6bkkQqWYl0M1CM2E9teRVEg5hQAKosea0zdW6Wm5njkQGiJWaNJPcDYopZiM2EceYNnj4FX4gbLZyEbdWgjjav8YEsheqAZ2NCq7Bin1iwdMLdIjkaRxEsL3iwjlAiFsisQyjLLM39jkddNZS621z6/n1wqGXamMxP/wANwyGVouOcnUfmoSoTlCVGJK+AKJ1u/SplaGMpwuIoViKArgHkDjxrG/SnTI93ugEkjdiCZEkZ3DrtzAqMQwDLkGZx8VQHGQO07ParGiogpVFAWT/qeTqPUOBA7rL172kAXldtGjRqVZaNGjRoQjRo0aEI14ljyBHIsVx++vejQhZh1n0fDs0WVvJlcGmYhgyuwoYkxkAADEjmrahzB9tpkDMknkgE5I+VDEgm3A8+fmiDR40X1L6fXdRAEd6m1YUCPgiyDVqSP8tZFu+mbjYWJVbsQtd+ACDxjgr/AALLFrX4sEIcNqvidvGTldeqbKONJXZaHYsceQCERgZLkQRhRbgjyTz4qL1npKMAWlEbs0drHGmLlsTfDKKpvORbGvvR9bnq7n2y9FyU7I6nViEyU8NkgzxJXgkD6iAdRuqbOK2dkT8ko6FQSxDlQQUIC12GuCKKA1Z0sp4BwqTqm0FSkHm0kMIWgC3cQQVFgLYIvg399Quo7V6ZlMdsSbDJ5AGSqIxjfcSKY9o+DqRvFWRgVZaU0mYwmBtRXnvPbVBuMiB4B123kzMx3LBMqUqFTHIBgWVlZOSA1eTeIB+deBN96kdC20rSLjZnBBwwPugL5FlgCpDqKY1zxyNPey61IgUOwDMPpBPkKGIBI7qBHjnkXV6V/TfTWSEbliLlAWIY/m4R9ppEceSFFgg83z51w3JKRCONcJJJABbe4KB5puaxZeDlTU3FgjSTqnxOLWrr9IycWVosfrEKaYkH7EUdceq/iVHCtANLJx2IDfPiyeBf9z+2kmPqpkCRjAswUlpH4Ck4ksSRTAlTScYkdo5Yy9uFA/5iAyORaluDjeDMRya+nGwfFk+aDrGvDQME8k8BSjQ+GSX5HQDkqFG1zZ2U3BZpU9uQKseZkyBFFiQqha4ABN+Rps6X6zlXOOZ/dZCMZAuJdSoskDjg1447gPjSlFFJJu2xBVOELvExcsqgY0SMeVPkgCmJrXXqO7iaTOdPbPgGIk0wbHEu3a3lzajtwNH5MUcohdg37uivlhMwoisfMH7Lt6rhl3UyOLAZCtvwqhLYkn7c/wCY/jUr/wAZzKRq7MfBIAJY0Ard10K7zw3F8qRqs6i9N3uxCJaTKGxFyUPco8goAxJCscQBZJvi3TokdXei7stgEmlCZAuhC5ZhQ45Fh65N0l8hLi5uAVQGB0TGSZ24GFF9TdRZWVOSPB9lhyVK+4bokJQero8g2QDpWl3ciu6GTtNNRckHHJfK1z3OPsbP92rfdPWd3WMjIihEpJLFaQmrWmFtIFPIo3Ys6qt/6e3CR5NEAJEcoTyqqmWdcEFmOWIvIG+Bd6+hgk3xCjx/anlZs/bx+Oyl9F6ahMbyYmGORM2lI9wxCN/hTwo9pqFk/RwfBuNs0qYgDO41UM6kR2wIUFjwPbbtVrABjY13WKbZbNlIKe37rD28Kpu6Jg4bk42oIJY/V8AAnVzsfUu1kjUSRJCjLRDWyIF5jFKASrFpHYeWOIJrV7aCY3yjHZWO2glkjB3JI/LXBQK9yJEaVgQUF05Fk/vzwDr31vrESxzrkfdzDk0PbencECNT91PdRsMp7QVqul6x7m3LqYmlTEiONMwqAFaJe7LM6nEXWJ8nTx0n0bFvYg8jbm0cd8lp7nEZc4soZcsMeDwQSPNa7fIGi7Xkkoj8z+PcoX4WenLdtxIpXE8K6FWydVK1ag4qmI8mzzxxepajbDp8cKBI1CqPgfx5P3P76k6zZH7zawZ5jK8uRo0aNLSEaNGjQhGjRo0IRo0aNCEa8SwK1ZAGiCL+45B170aEJe9S+lBuVbFikjYjOzwFvgCjwb5H+oPOqJfwlhBLZvb1mCxIYY1R8XiaZDQIrm9P2jXOwJjZXtwCsVn/AAw3can6HbKNcyxOdFgGyLB4gAVHB1fej/w1mhnTcTOq4/8AkhFFY0FOSMwNoBfzfz99M0a5EYBtMOoeRSq+u9HXcQsjKGNHEEkDIcreJBHP2I1jn/hTl2Rlj9tTZkWNlYsLfyxFITkuag8L9qJ2nrYcwOI/qIq7IIB4JBHIIHINHWW7TYSQqwJLUGYxxRAUg5X6iqqH7e8AMBQNVWs7WgbhQV+geWtOfkvsPR80TuKNIXVlkXJgoNOsKsmQLkljSgCxfPOvPT+hBT7geX8lG/KOIITwFIVrEnahApabuB1d+nIllgTNVMqIytjk5KeKB4UGx9LXRF1evO2injKmNGKOQpUpixp2x+4UABSTx9QP31DWAqTK63Nv1lUfTNnfuQojsUNyMCkxVZeXpBSMQQoqjRpjeIGo219Mnh9pGbnVMA5GFEg2CbkVCLBZqJquRpr3cHvOWQKuFNwxVTTAYkleSVumFGyf219eIxGJo79t0VCJGKorZkE5rbDvYKB/1H4JI9A9egjxz057ev4S5uNosYkSMQhmch1YFl5sf8v6hi2RBI7lqtVe0nlMCxmzEJAQyVCWkeiQrGww4sUciCx+NMY2Cxu0ltnJTe8zK0LuoKqoQigBgTTDtIT6RQ1V7To8ryC1eWwwzxWSMsAFIUrSrQBNvwcwKFsTzRvCcx4rKuvRU/8AxnEObvGrGXFSFUix+YCcbJ4B5NEG6B1pO52odGRgCrAqQeQQRR/31Sel/TI22TElmYAZEi6+xAAFjx80AAONMOtnSRmOPKxNXKHyW1YYPw03CmdcCwCsi+4LRFUqyFGDKAXt/pViObFsdRfS/S33m5G3kFRysDM0aBMfbRnCKa7bLqSfNjigBrfK1wg6fGhtERSfJVQD/oNaQmxwmDWnaRSg9M9K7WBSIoI1vk9oJJ58lrJ+ph/fVpHEFAVQAAKAHAAHgADxr1o0kknlROcXclGjRo14uUaNGjQhGjRo0IRo0aNCEaNGjQhGjRo0IRo0aNCEaNGjQhB0g9Y9LTybousam3BEmbLwAD3YkcWFFAE0CLHB0/aK0mWFstWnRTOiJLVnW/6FuYpGLDLbyDFkhqlUDtYB1tDwSRkR8XqwPVMpMQzlYvrkIJpqa8gpC8BW5OVmuCK06Fb86hbbo8cbFkBGXJA+mzxdeLrjUh0ZB8hwn/qQ4eYZSzJ1NB7vuBh7RHFg5FTzw9eAygtx9VA8DVb1LrAklWLGMhm8lmKkhrwCry7EgV3A2p4xstfT+g4mN2eDklgflnLIFeOa+zX5OrPpvpuKE2oNggjwKIFfpAvj5Nk6S3TSuPmGEzxomixZKUV9LSyoI5QzrJIfdLkZAAqVSrZTWA55H8+Q9bHp6RLiiqv3oAX/ADiB9z/nqTWjV8OnbFlSyzukFFGjRo1QkI0aNGhCNGjRoQjRo0aEI0aNGhCNGjRoQjRo0aEI0aNGhCNGjRoQjRo0aEI0aNGhCNGjRoQjRo0aEI0aNGhCNGjRoQjRo0aEI0aNGhCNGjRoQjRo0aEI0aNGhCNGjRoQv//Z"/>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Metin kutusu 5"/>
          <p:cNvSpPr txBox="1"/>
          <p:nvPr/>
        </p:nvSpPr>
        <p:spPr>
          <a:xfrm>
            <a:off x="572726" y="5149803"/>
            <a:ext cx="2127066" cy="498571"/>
          </a:xfrm>
          <a:prstGeom prst="rect">
            <a:avLst/>
          </a:prstGeom>
          <a:solidFill>
            <a:schemeClr val="bg1"/>
          </a:solidFill>
        </p:spPr>
        <p:txBody>
          <a:bodyPr wrap="square" rtlCol="0">
            <a:spAutoFit/>
          </a:bodyPr>
          <a:lstStyle/>
          <a:p>
            <a:endParaRPr lang="tr-TR" dirty="0"/>
          </a:p>
        </p:txBody>
      </p:sp>
      <p:pic>
        <p:nvPicPr>
          <p:cNvPr id="10" name="Picture 3" descr="C:\Users\SIM\AppData\Local\Temp\Rar$DIa0.607\logo_ING.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2618060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C:\Users\SIM\Desktop\Sİ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3613" y="44624"/>
            <a:ext cx="3190875" cy="1438275"/>
          </a:xfrm>
          <a:prstGeom prst="rect">
            <a:avLst/>
          </a:prstGeom>
          <a:noFill/>
          <a:extLst>
            <a:ext uri="{909E8E84-426E-40DD-AFC4-6F175D3DCCD1}">
              <a14:hiddenFill xmlns:a14="http://schemas.microsoft.com/office/drawing/2010/main">
                <a:solidFill>
                  <a:srgbClr val="FFFFFF"/>
                </a:solidFill>
              </a14:hiddenFill>
            </a:ext>
          </a:extLst>
        </p:spPr>
      </p:pic>
      <p:sp>
        <p:nvSpPr>
          <p:cNvPr id="30723" name="Başlık 1"/>
          <p:cNvSpPr txBox="1">
            <a:spLocks/>
          </p:cNvSpPr>
          <p:nvPr/>
        </p:nvSpPr>
        <p:spPr bwMode="auto">
          <a:xfrm>
            <a:off x="34925" y="260350"/>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Social</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Innovation</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2" name="Metin kutusu 1"/>
          <p:cNvSpPr txBox="1"/>
          <p:nvPr/>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graphicFrame>
        <p:nvGraphicFramePr>
          <p:cNvPr id="3" name="Diyagram 2"/>
          <p:cNvGraphicFramePr/>
          <p:nvPr>
            <p:extLst>
              <p:ext uri="{D42A27DB-BD31-4B8C-83A1-F6EECF244321}">
                <p14:modId xmlns:p14="http://schemas.microsoft.com/office/powerpoint/2010/main" val="1236670883"/>
              </p:ext>
            </p:extLst>
          </p:nvPr>
        </p:nvGraphicFramePr>
        <p:xfrm>
          <a:off x="251520" y="1525240"/>
          <a:ext cx="8136904" cy="319990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3" descr="C:\Users\SIM\AppData\Local\Temp\Rar$DIa0.607\logo_ING.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pic>
        <p:nvPicPr>
          <p:cNvPr id="8"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91270">
            <a:off x="65975" y="4050753"/>
            <a:ext cx="27813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2407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graphicEl>
                                              <a:dgm id="{0ACBDE03-66DF-4E48-B38E-EE2C7D3D0586}"/>
                                            </p:graphicEl>
                                          </p:spTgt>
                                        </p:tgtEl>
                                        <p:attrNameLst>
                                          <p:attrName>style.visibility</p:attrName>
                                        </p:attrNameLst>
                                      </p:cBhvr>
                                      <p:to>
                                        <p:strVal val="visible"/>
                                      </p:to>
                                    </p:set>
                                    <p:animEffect transition="in" filter="fade">
                                      <p:cBhvr>
                                        <p:cTn id="7" dur="1000"/>
                                        <p:tgtEl>
                                          <p:spTgt spid="3">
                                            <p:graphicEl>
                                              <a:dgm id="{0ACBDE03-66DF-4E48-B38E-EE2C7D3D0586}"/>
                                            </p:graphicEl>
                                          </p:spTgt>
                                        </p:tgtEl>
                                      </p:cBhvr>
                                    </p:animEffect>
                                    <p:anim calcmode="lin" valueType="num">
                                      <p:cBhvr>
                                        <p:cTn id="8" dur="1000" fill="hold"/>
                                        <p:tgtEl>
                                          <p:spTgt spid="3">
                                            <p:graphicEl>
                                              <a:dgm id="{0ACBDE03-66DF-4E48-B38E-EE2C7D3D0586}"/>
                                            </p:graphicEl>
                                          </p:spTgt>
                                        </p:tgtEl>
                                        <p:attrNameLst>
                                          <p:attrName>ppt_x</p:attrName>
                                        </p:attrNameLst>
                                      </p:cBhvr>
                                      <p:tavLst>
                                        <p:tav tm="0">
                                          <p:val>
                                            <p:strVal val="#ppt_x"/>
                                          </p:val>
                                        </p:tav>
                                        <p:tav tm="100000">
                                          <p:val>
                                            <p:strVal val="#ppt_x"/>
                                          </p:val>
                                        </p:tav>
                                      </p:tavLst>
                                    </p:anim>
                                    <p:anim calcmode="lin" valueType="num">
                                      <p:cBhvr>
                                        <p:cTn id="9" dur="1000" fill="hold"/>
                                        <p:tgtEl>
                                          <p:spTgt spid="3">
                                            <p:graphicEl>
                                              <a:dgm id="{0ACBDE03-66DF-4E48-B38E-EE2C7D3D0586}"/>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graphicEl>
                                              <a:dgm id="{D9116B07-9196-4E22-8859-6469E53CBD59}"/>
                                            </p:graphicEl>
                                          </p:spTgt>
                                        </p:tgtEl>
                                        <p:attrNameLst>
                                          <p:attrName>style.visibility</p:attrName>
                                        </p:attrNameLst>
                                      </p:cBhvr>
                                      <p:to>
                                        <p:strVal val="visible"/>
                                      </p:to>
                                    </p:set>
                                    <p:animEffect transition="in" filter="fade">
                                      <p:cBhvr>
                                        <p:cTn id="14" dur="1000"/>
                                        <p:tgtEl>
                                          <p:spTgt spid="3">
                                            <p:graphicEl>
                                              <a:dgm id="{D9116B07-9196-4E22-8859-6469E53CBD59}"/>
                                            </p:graphicEl>
                                          </p:spTgt>
                                        </p:tgtEl>
                                      </p:cBhvr>
                                    </p:animEffect>
                                    <p:anim calcmode="lin" valueType="num">
                                      <p:cBhvr>
                                        <p:cTn id="15" dur="1000" fill="hold"/>
                                        <p:tgtEl>
                                          <p:spTgt spid="3">
                                            <p:graphicEl>
                                              <a:dgm id="{D9116B07-9196-4E22-8859-6469E53CBD59}"/>
                                            </p:graphicEl>
                                          </p:spTgt>
                                        </p:tgtEl>
                                        <p:attrNameLst>
                                          <p:attrName>ppt_x</p:attrName>
                                        </p:attrNameLst>
                                      </p:cBhvr>
                                      <p:tavLst>
                                        <p:tav tm="0">
                                          <p:val>
                                            <p:strVal val="#ppt_x"/>
                                          </p:val>
                                        </p:tav>
                                        <p:tav tm="100000">
                                          <p:val>
                                            <p:strVal val="#ppt_x"/>
                                          </p:val>
                                        </p:tav>
                                      </p:tavLst>
                                    </p:anim>
                                    <p:anim calcmode="lin" valueType="num">
                                      <p:cBhvr>
                                        <p:cTn id="16" dur="1000" fill="hold"/>
                                        <p:tgtEl>
                                          <p:spTgt spid="3">
                                            <p:graphicEl>
                                              <a:dgm id="{D9116B07-9196-4E22-8859-6469E53CBD59}"/>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graphicEl>
                                              <a:dgm id="{A1FB9E1B-4AFD-4B74-AC3F-A60C63B05A7E}"/>
                                            </p:graphicEl>
                                          </p:spTgt>
                                        </p:tgtEl>
                                        <p:attrNameLst>
                                          <p:attrName>style.visibility</p:attrName>
                                        </p:attrNameLst>
                                      </p:cBhvr>
                                      <p:to>
                                        <p:strVal val="visible"/>
                                      </p:to>
                                    </p:set>
                                    <p:animEffect transition="in" filter="fade">
                                      <p:cBhvr>
                                        <p:cTn id="21" dur="1000"/>
                                        <p:tgtEl>
                                          <p:spTgt spid="3">
                                            <p:graphicEl>
                                              <a:dgm id="{A1FB9E1B-4AFD-4B74-AC3F-A60C63B05A7E}"/>
                                            </p:graphicEl>
                                          </p:spTgt>
                                        </p:tgtEl>
                                      </p:cBhvr>
                                    </p:animEffect>
                                    <p:anim calcmode="lin" valueType="num">
                                      <p:cBhvr>
                                        <p:cTn id="22" dur="1000" fill="hold"/>
                                        <p:tgtEl>
                                          <p:spTgt spid="3">
                                            <p:graphicEl>
                                              <a:dgm id="{A1FB9E1B-4AFD-4B74-AC3F-A60C63B05A7E}"/>
                                            </p:graphicEl>
                                          </p:spTgt>
                                        </p:tgtEl>
                                        <p:attrNameLst>
                                          <p:attrName>ppt_x</p:attrName>
                                        </p:attrNameLst>
                                      </p:cBhvr>
                                      <p:tavLst>
                                        <p:tav tm="0">
                                          <p:val>
                                            <p:strVal val="#ppt_x"/>
                                          </p:val>
                                        </p:tav>
                                        <p:tav tm="100000">
                                          <p:val>
                                            <p:strVal val="#ppt_x"/>
                                          </p:val>
                                        </p:tav>
                                      </p:tavLst>
                                    </p:anim>
                                    <p:anim calcmode="lin" valueType="num">
                                      <p:cBhvr>
                                        <p:cTn id="23" dur="1000" fill="hold"/>
                                        <p:tgtEl>
                                          <p:spTgt spid="3">
                                            <p:graphicEl>
                                              <a:dgm id="{A1FB9E1B-4AFD-4B74-AC3F-A60C63B05A7E}"/>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graphicEl>
                                              <a:dgm id="{8EFF465E-A420-4E73-92CE-6A3931D78DE9}"/>
                                            </p:graphicEl>
                                          </p:spTgt>
                                        </p:tgtEl>
                                        <p:attrNameLst>
                                          <p:attrName>style.visibility</p:attrName>
                                        </p:attrNameLst>
                                      </p:cBhvr>
                                      <p:to>
                                        <p:strVal val="visible"/>
                                      </p:to>
                                    </p:set>
                                    <p:animEffect transition="in" filter="fade">
                                      <p:cBhvr>
                                        <p:cTn id="28" dur="1000"/>
                                        <p:tgtEl>
                                          <p:spTgt spid="3">
                                            <p:graphicEl>
                                              <a:dgm id="{8EFF465E-A420-4E73-92CE-6A3931D78DE9}"/>
                                            </p:graphicEl>
                                          </p:spTgt>
                                        </p:tgtEl>
                                      </p:cBhvr>
                                    </p:animEffect>
                                    <p:anim calcmode="lin" valueType="num">
                                      <p:cBhvr>
                                        <p:cTn id="29" dur="1000" fill="hold"/>
                                        <p:tgtEl>
                                          <p:spTgt spid="3">
                                            <p:graphicEl>
                                              <a:dgm id="{8EFF465E-A420-4E73-92CE-6A3931D78DE9}"/>
                                            </p:graphicEl>
                                          </p:spTgt>
                                        </p:tgtEl>
                                        <p:attrNameLst>
                                          <p:attrName>ppt_x</p:attrName>
                                        </p:attrNameLst>
                                      </p:cBhvr>
                                      <p:tavLst>
                                        <p:tav tm="0">
                                          <p:val>
                                            <p:strVal val="#ppt_x"/>
                                          </p:val>
                                        </p:tav>
                                        <p:tav tm="100000">
                                          <p:val>
                                            <p:strVal val="#ppt_x"/>
                                          </p:val>
                                        </p:tav>
                                      </p:tavLst>
                                    </p:anim>
                                    <p:anim calcmode="lin" valueType="num">
                                      <p:cBhvr>
                                        <p:cTn id="30" dur="1000" fill="hold"/>
                                        <p:tgtEl>
                                          <p:spTgt spid="3">
                                            <p:graphicEl>
                                              <a:dgm id="{8EFF465E-A420-4E73-92CE-6A3931D78DE9}"/>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t0.gstatic.com/images?q=tbn:ANd9GcRfKbV-X0eYkNOb_9vfBmQYuYy7ARECp-ppSRCHeghlAxei9o4ff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44209" y="52907"/>
            <a:ext cx="2664296" cy="2748687"/>
          </a:xfrm>
          <a:prstGeom prst="rect">
            <a:avLst/>
          </a:prstGeom>
          <a:noFill/>
          <a:extLst>
            <a:ext uri="{909E8E84-426E-40DD-AFC4-6F175D3DCCD1}">
              <a14:hiddenFill xmlns:a14="http://schemas.microsoft.com/office/drawing/2010/main">
                <a:solidFill>
                  <a:srgbClr val="FFFFFF"/>
                </a:solidFill>
              </a14:hiddenFill>
            </a:ext>
          </a:extLst>
        </p:spPr>
      </p:pic>
      <p:sp>
        <p:nvSpPr>
          <p:cNvPr id="30723" name="Başlık 1"/>
          <p:cNvSpPr txBox="1">
            <a:spLocks/>
          </p:cNvSpPr>
          <p:nvPr/>
        </p:nvSpPr>
        <p:spPr bwMode="auto">
          <a:xfrm>
            <a:off x="34925"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Social</a:t>
            </a: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Innovation</a:t>
            </a:r>
            <a:r>
              <a:rPr lang="tr-TR" sz="3200" b="1" dirty="0"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smtClean="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Practices</a:t>
            </a:r>
            <a:endPar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endParaRPr>
          </a:p>
        </p:txBody>
      </p:sp>
      <p:sp>
        <p:nvSpPr>
          <p:cNvPr id="2" name="Metin kutusu 1"/>
          <p:cNvSpPr txBox="1"/>
          <p:nvPr/>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sp>
        <p:nvSpPr>
          <p:cNvPr id="3" name="Dikdörtgen 2"/>
          <p:cNvSpPr/>
          <p:nvPr/>
        </p:nvSpPr>
        <p:spPr>
          <a:xfrm>
            <a:off x="107504" y="1759456"/>
            <a:ext cx="7848872" cy="3785652"/>
          </a:xfrm>
          <a:prstGeom prst="rect">
            <a:avLst/>
          </a:prstGeom>
        </p:spPr>
        <p:txBody>
          <a:bodyPr wrap="square">
            <a:spAutoFit/>
          </a:bodyPr>
          <a:lstStyle/>
          <a:p>
            <a:pPr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a:solidFill>
                  <a:srgbClr val="002060"/>
                </a:solidFill>
                <a:latin typeface="Calibri" pitchFamily="34" charset="0"/>
                <a:ea typeface="Calibri" pitchFamily="34" charset="0"/>
                <a:cs typeface="Candara" pitchFamily="34" charset="0"/>
              </a:rPr>
              <a:t>1960s </a:t>
            </a:r>
            <a:r>
              <a:rPr lang="tr-TR" b="1" dirty="0">
                <a:solidFill>
                  <a:srgbClr val="002060"/>
                </a:solidFill>
                <a:latin typeface="Calibri" pitchFamily="34" charset="0"/>
                <a:ea typeface="Calibri" pitchFamily="34" charset="0"/>
                <a:cs typeface="Candara" pitchFamily="34" charset="0"/>
                <a:sym typeface="Wingdings" pitchFamily="2" charset="2"/>
              </a:rPr>
              <a:t></a:t>
            </a:r>
            <a:r>
              <a:rPr lang="tr-TR" sz="2400" b="1" dirty="0">
                <a:solidFill>
                  <a:srgbClr val="002060"/>
                </a:solidFill>
                <a:latin typeface="Calibri" pitchFamily="34" charset="0"/>
                <a:ea typeface="Calibri" pitchFamily="34" charset="0"/>
                <a:cs typeface="Candara" pitchFamily="34" charset="0"/>
                <a:sym typeface="Wingdings" pitchFamily="2" charset="2"/>
              </a:rPr>
              <a:t> </a:t>
            </a:r>
            <a:r>
              <a:rPr lang="tr-TR" sz="2400" b="1" dirty="0" err="1">
                <a:solidFill>
                  <a:srgbClr val="002060"/>
                </a:solidFill>
                <a:latin typeface="Calibri" pitchFamily="34" charset="0"/>
                <a:ea typeface="Calibri" pitchFamily="34" charset="0"/>
                <a:cs typeface="Candara" pitchFamily="34" charset="0"/>
                <a:sym typeface="Wingdings" pitchFamily="2" charset="2"/>
              </a:rPr>
              <a:t>Social</a:t>
            </a:r>
            <a:r>
              <a:rPr lang="tr-TR" sz="2400" b="1" dirty="0">
                <a:solidFill>
                  <a:srgbClr val="002060"/>
                </a:solidFill>
                <a:latin typeface="Calibri" pitchFamily="34" charset="0"/>
                <a:ea typeface="Calibri" pitchFamily="34" charset="0"/>
                <a:cs typeface="Candara" pitchFamily="34" charset="0"/>
                <a:sym typeface="Wingdings" pitchFamily="2" charset="2"/>
              </a:rPr>
              <a:t> </a:t>
            </a:r>
            <a:r>
              <a:rPr lang="tr-TR" sz="2400" b="1" dirty="0" err="1">
                <a:solidFill>
                  <a:srgbClr val="002060"/>
                </a:solidFill>
                <a:latin typeface="Calibri" pitchFamily="34" charset="0"/>
                <a:ea typeface="Calibri" pitchFamily="34" charset="0"/>
                <a:cs typeface="Candara" pitchFamily="34" charset="0"/>
                <a:sym typeface="Wingdings" pitchFamily="2" charset="2"/>
              </a:rPr>
              <a:t>Innovation</a:t>
            </a:r>
            <a:endParaRPr lang="tr-TR" sz="2400" b="1" dirty="0">
              <a:solidFill>
                <a:srgbClr val="002060"/>
              </a:solidFill>
              <a:latin typeface="Calibri" pitchFamily="34" charset="0"/>
              <a:ea typeface="Calibri" pitchFamily="34" charset="0"/>
              <a:cs typeface="Candara" pitchFamily="34" charset="0"/>
            </a:endParaRPr>
          </a:p>
          <a:p>
            <a:pPr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a:solidFill>
                  <a:srgbClr val="002060"/>
                </a:solidFill>
                <a:latin typeface="Calibri" pitchFamily="34" charset="0"/>
                <a:ea typeface="Calibri" pitchFamily="34" charset="0"/>
                <a:cs typeface="Candara" pitchFamily="34" charset="0"/>
              </a:rPr>
              <a:t>42 </a:t>
            </a:r>
            <a:r>
              <a:rPr lang="tr-TR" sz="2400" b="1" dirty="0" err="1">
                <a:solidFill>
                  <a:srgbClr val="002060"/>
                </a:solidFill>
                <a:latin typeface="Calibri" pitchFamily="34" charset="0"/>
                <a:ea typeface="Calibri" pitchFamily="34" charset="0"/>
                <a:cs typeface="Candara" pitchFamily="34" charset="0"/>
              </a:rPr>
              <a:t>Universities</a:t>
            </a:r>
            <a:r>
              <a:rPr lang="tr-TR" sz="2400" b="1" dirty="0">
                <a:solidFill>
                  <a:srgbClr val="002060"/>
                </a:solidFill>
                <a:latin typeface="Calibri" pitchFamily="34" charset="0"/>
                <a:ea typeface="Calibri" pitchFamily="34" charset="0"/>
                <a:cs typeface="Candara" pitchFamily="34" charset="0"/>
              </a:rPr>
              <a:t> </a:t>
            </a:r>
            <a:r>
              <a:rPr lang="tr-TR" sz="2000" b="1" dirty="0">
                <a:solidFill>
                  <a:srgbClr val="002060"/>
                </a:solidFill>
                <a:latin typeface="Calibri" pitchFamily="34" charset="0"/>
                <a:ea typeface="Calibri" pitchFamily="34" charset="0"/>
                <a:cs typeface="Candara" pitchFamily="34" charset="0"/>
              </a:rPr>
              <a:t>&amp;</a:t>
            </a:r>
            <a:r>
              <a:rPr lang="tr-TR" sz="2400" b="1" dirty="0">
                <a:solidFill>
                  <a:srgbClr val="002060"/>
                </a:solidFill>
                <a:latin typeface="Calibri" pitchFamily="34" charset="0"/>
                <a:ea typeface="Calibri" pitchFamily="34" charset="0"/>
                <a:cs typeface="Candara" pitchFamily="34" charset="0"/>
              </a:rPr>
              <a:t> </a:t>
            </a:r>
            <a:r>
              <a:rPr lang="tr-TR" sz="2400" b="1" dirty="0" err="1">
                <a:solidFill>
                  <a:srgbClr val="002060"/>
                </a:solidFill>
                <a:latin typeface="Calibri" pitchFamily="34" charset="0"/>
                <a:ea typeface="Calibri" pitchFamily="34" charset="0"/>
                <a:cs typeface="Candara" pitchFamily="34" charset="0"/>
              </a:rPr>
              <a:t>Independent</a:t>
            </a:r>
            <a:r>
              <a:rPr lang="tr-TR" sz="2400" b="1" dirty="0">
                <a:solidFill>
                  <a:srgbClr val="002060"/>
                </a:solidFill>
                <a:latin typeface="Calibri" pitchFamily="34" charset="0"/>
                <a:ea typeface="Calibri" pitchFamily="34" charset="0"/>
                <a:cs typeface="Candara" pitchFamily="34" charset="0"/>
              </a:rPr>
              <a:t> </a:t>
            </a:r>
            <a:r>
              <a:rPr lang="tr-TR" sz="2400" b="1" dirty="0" err="1">
                <a:solidFill>
                  <a:srgbClr val="002060"/>
                </a:solidFill>
                <a:latin typeface="Calibri" pitchFamily="34" charset="0"/>
                <a:ea typeface="Calibri" pitchFamily="34" charset="0"/>
                <a:cs typeface="Candara" pitchFamily="34" charset="0"/>
              </a:rPr>
              <a:t>Social</a:t>
            </a:r>
            <a:r>
              <a:rPr lang="tr-TR" sz="2400" b="1" dirty="0">
                <a:solidFill>
                  <a:srgbClr val="002060"/>
                </a:solidFill>
                <a:latin typeface="Calibri" pitchFamily="34" charset="0"/>
                <a:ea typeface="Calibri" pitchFamily="34" charset="0"/>
                <a:cs typeface="Candara" pitchFamily="34" charset="0"/>
              </a:rPr>
              <a:t> </a:t>
            </a:r>
            <a:r>
              <a:rPr lang="tr-TR" sz="2400" b="1" dirty="0" err="1">
                <a:solidFill>
                  <a:srgbClr val="002060"/>
                </a:solidFill>
                <a:latin typeface="Calibri" pitchFamily="34" charset="0"/>
                <a:ea typeface="Calibri" pitchFamily="34" charset="0"/>
                <a:cs typeface="Candara" pitchFamily="34" charset="0"/>
              </a:rPr>
              <a:t>Innovation</a:t>
            </a:r>
            <a:r>
              <a:rPr lang="tr-TR" sz="2400" b="1" dirty="0">
                <a:solidFill>
                  <a:srgbClr val="002060"/>
                </a:solidFill>
                <a:latin typeface="Calibri" pitchFamily="34" charset="0"/>
                <a:ea typeface="Calibri" pitchFamily="34" charset="0"/>
                <a:cs typeface="Candara" pitchFamily="34" charset="0"/>
              </a:rPr>
              <a:t> </a:t>
            </a:r>
            <a:r>
              <a:rPr lang="tr-TR" sz="2400" b="1" dirty="0" err="1" smtClean="0">
                <a:solidFill>
                  <a:srgbClr val="002060"/>
                </a:solidFill>
                <a:latin typeface="Calibri" pitchFamily="34" charset="0"/>
                <a:ea typeface="Calibri" pitchFamily="34" charset="0"/>
                <a:cs typeface="Candara" pitchFamily="34" charset="0"/>
              </a:rPr>
              <a:t>Centers</a:t>
            </a:r>
            <a:endParaRPr lang="tr-TR" sz="2400" b="1" dirty="0" smtClean="0">
              <a:solidFill>
                <a:srgbClr val="002060"/>
              </a:solidFill>
              <a:latin typeface="Calibri" pitchFamily="34" charset="0"/>
              <a:ea typeface="Calibri" pitchFamily="34" charset="0"/>
              <a:cs typeface="Candara" pitchFamily="34" charset="0"/>
            </a:endParaRPr>
          </a:p>
          <a:p>
            <a:pPr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err="1" smtClean="0">
                <a:solidFill>
                  <a:srgbClr val="002060"/>
                </a:solidFill>
                <a:latin typeface="Calibri" pitchFamily="34" charset="0"/>
                <a:ea typeface="Calibri" pitchFamily="34" charset="0"/>
                <a:cs typeface="Candara" pitchFamily="34" charset="0"/>
              </a:rPr>
              <a:t>Some</a:t>
            </a:r>
            <a:r>
              <a:rPr lang="tr-TR" sz="2400" b="1" dirty="0" smtClean="0">
                <a:solidFill>
                  <a:srgbClr val="002060"/>
                </a:solidFill>
                <a:latin typeface="Calibri" pitchFamily="34" charset="0"/>
                <a:ea typeface="Calibri" pitchFamily="34" charset="0"/>
                <a:cs typeface="Candara" pitchFamily="34" charset="0"/>
              </a:rPr>
              <a:t> </a:t>
            </a:r>
            <a:r>
              <a:rPr lang="tr-TR" sz="2400" b="1" dirty="0" err="1" smtClean="0">
                <a:solidFill>
                  <a:srgbClr val="002060"/>
                </a:solidFill>
                <a:latin typeface="Calibri" pitchFamily="34" charset="0"/>
                <a:ea typeface="Calibri" pitchFamily="34" charset="0"/>
                <a:cs typeface="Candara" pitchFamily="34" charset="0"/>
              </a:rPr>
              <a:t>Examples</a:t>
            </a:r>
            <a:endParaRPr lang="tr-TR" sz="2400" b="1" dirty="0">
              <a:solidFill>
                <a:srgbClr val="002060"/>
              </a:solidFill>
              <a:latin typeface="Calibri" pitchFamily="34" charset="0"/>
              <a:ea typeface="Calibri" pitchFamily="34" charset="0"/>
              <a:cs typeface="Candara" pitchFamily="34" charset="0"/>
            </a:endParaRPr>
          </a:p>
          <a:p>
            <a:pPr lvl="2"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err="1" smtClean="0">
                <a:solidFill>
                  <a:srgbClr val="002060"/>
                </a:solidFill>
                <a:latin typeface="Calibri" pitchFamily="34" charset="0"/>
                <a:ea typeface="Calibri" pitchFamily="34" charset="0"/>
                <a:cs typeface="Candara" pitchFamily="34" charset="0"/>
              </a:rPr>
              <a:t>National</a:t>
            </a:r>
            <a:r>
              <a:rPr lang="tr-TR" sz="2400" b="1" dirty="0" smtClean="0">
                <a:solidFill>
                  <a:srgbClr val="002060"/>
                </a:solidFill>
                <a:latin typeface="Calibri" pitchFamily="34" charset="0"/>
                <a:ea typeface="Calibri" pitchFamily="34" charset="0"/>
                <a:cs typeface="Candara" pitchFamily="34" charset="0"/>
              </a:rPr>
              <a:t> </a:t>
            </a:r>
            <a:r>
              <a:rPr lang="tr-TR" sz="2400" b="1" dirty="0" err="1" smtClean="0">
                <a:solidFill>
                  <a:srgbClr val="002060"/>
                </a:solidFill>
                <a:latin typeface="Calibri" pitchFamily="34" charset="0"/>
                <a:ea typeface="Calibri" pitchFamily="34" charset="0"/>
                <a:cs typeface="Candara" pitchFamily="34" charset="0"/>
              </a:rPr>
              <a:t>Health</a:t>
            </a:r>
            <a:r>
              <a:rPr lang="tr-TR" sz="2400" b="1" dirty="0" smtClean="0">
                <a:solidFill>
                  <a:srgbClr val="002060"/>
                </a:solidFill>
                <a:latin typeface="Calibri" pitchFamily="34" charset="0"/>
                <a:ea typeface="Calibri" pitchFamily="34" charset="0"/>
                <a:cs typeface="Candara" pitchFamily="34" charset="0"/>
              </a:rPr>
              <a:t> Service – 1948</a:t>
            </a:r>
          </a:p>
          <a:p>
            <a:pPr lvl="2"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smtClean="0">
                <a:solidFill>
                  <a:srgbClr val="002060"/>
                </a:solidFill>
                <a:latin typeface="Calibri" pitchFamily="34" charset="0"/>
                <a:ea typeface="Calibri" pitchFamily="34" charset="0"/>
                <a:cs typeface="Candara" pitchFamily="34" charset="0"/>
              </a:rPr>
              <a:t>Open </a:t>
            </a:r>
            <a:r>
              <a:rPr lang="tr-TR" sz="2400" b="1" dirty="0" err="1" smtClean="0">
                <a:solidFill>
                  <a:srgbClr val="002060"/>
                </a:solidFill>
                <a:latin typeface="Calibri" pitchFamily="34" charset="0"/>
                <a:ea typeface="Calibri" pitchFamily="34" charset="0"/>
                <a:cs typeface="Candara" pitchFamily="34" charset="0"/>
              </a:rPr>
              <a:t>University</a:t>
            </a:r>
            <a:r>
              <a:rPr lang="tr-TR" sz="2400" b="1" dirty="0" smtClean="0">
                <a:solidFill>
                  <a:srgbClr val="002060"/>
                </a:solidFill>
                <a:latin typeface="Calibri" pitchFamily="34" charset="0"/>
                <a:ea typeface="Calibri" pitchFamily="34" charset="0"/>
                <a:cs typeface="Candara" pitchFamily="34" charset="0"/>
              </a:rPr>
              <a:t> – 1969</a:t>
            </a:r>
          </a:p>
          <a:p>
            <a:pPr lvl="2"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err="1" smtClean="0">
                <a:solidFill>
                  <a:srgbClr val="002060"/>
                </a:solidFill>
                <a:latin typeface="Calibri" pitchFamily="34" charset="0"/>
                <a:ea typeface="Calibri" pitchFamily="34" charset="0"/>
                <a:cs typeface="Candara" pitchFamily="34" charset="0"/>
              </a:rPr>
              <a:t>Microcredit</a:t>
            </a:r>
            <a:r>
              <a:rPr lang="tr-TR" sz="2400" b="1" dirty="0" smtClean="0">
                <a:solidFill>
                  <a:srgbClr val="002060"/>
                </a:solidFill>
                <a:latin typeface="Calibri" pitchFamily="34" charset="0"/>
                <a:ea typeface="Calibri" pitchFamily="34" charset="0"/>
                <a:cs typeface="Candara" pitchFamily="34" charset="0"/>
              </a:rPr>
              <a:t> – 1976</a:t>
            </a:r>
          </a:p>
          <a:p>
            <a:pPr lvl="2"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smtClean="0">
                <a:solidFill>
                  <a:srgbClr val="002060"/>
                </a:solidFill>
                <a:latin typeface="Calibri" pitchFamily="34" charset="0"/>
                <a:ea typeface="Calibri" pitchFamily="34" charset="0"/>
                <a:cs typeface="Candara" pitchFamily="34" charset="0"/>
              </a:rPr>
              <a:t>Fare </a:t>
            </a:r>
            <a:r>
              <a:rPr lang="tr-TR" sz="2400" b="1" dirty="0" err="1" smtClean="0">
                <a:solidFill>
                  <a:srgbClr val="002060"/>
                </a:solidFill>
                <a:latin typeface="Calibri" pitchFamily="34" charset="0"/>
                <a:ea typeface="Calibri" pitchFamily="34" charset="0"/>
                <a:cs typeface="Candara" pitchFamily="34" charset="0"/>
              </a:rPr>
              <a:t>Trade</a:t>
            </a:r>
            <a:r>
              <a:rPr lang="tr-TR" sz="2400" b="1" dirty="0" smtClean="0">
                <a:solidFill>
                  <a:srgbClr val="002060"/>
                </a:solidFill>
                <a:latin typeface="Calibri" pitchFamily="34" charset="0"/>
                <a:ea typeface="Calibri" pitchFamily="34" charset="0"/>
                <a:cs typeface="Candara" pitchFamily="34" charset="0"/>
              </a:rPr>
              <a:t> </a:t>
            </a:r>
            <a:r>
              <a:rPr lang="tr-TR" sz="2400" b="1" dirty="0" err="1" smtClean="0">
                <a:solidFill>
                  <a:srgbClr val="002060"/>
                </a:solidFill>
                <a:latin typeface="Calibri" pitchFamily="34" charset="0"/>
                <a:ea typeface="Calibri" pitchFamily="34" charset="0"/>
                <a:cs typeface="Candara" pitchFamily="34" charset="0"/>
              </a:rPr>
              <a:t>Movement</a:t>
            </a:r>
            <a:r>
              <a:rPr lang="tr-TR" sz="2400" b="1" dirty="0" smtClean="0">
                <a:solidFill>
                  <a:srgbClr val="002060"/>
                </a:solidFill>
                <a:latin typeface="Calibri" pitchFamily="34" charset="0"/>
                <a:ea typeface="Calibri" pitchFamily="34" charset="0"/>
                <a:cs typeface="Candara" pitchFamily="34" charset="0"/>
              </a:rPr>
              <a:t> – 1988</a:t>
            </a:r>
          </a:p>
          <a:p>
            <a:pPr lvl="2"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smtClean="0">
                <a:solidFill>
                  <a:srgbClr val="002060"/>
                </a:solidFill>
                <a:latin typeface="Calibri" pitchFamily="34" charset="0"/>
                <a:ea typeface="Calibri" pitchFamily="34" charset="0"/>
                <a:cs typeface="Candara" pitchFamily="34" charset="0"/>
              </a:rPr>
              <a:t>Open Source Software – 1998 </a:t>
            </a:r>
          </a:p>
          <a:p>
            <a:pPr lvl="2"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err="1" smtClean="0">
                <a:solidFill>
                  <a:srgbClr val="002060"/>
                </a:solidFill>
                <a:latin typeface="Calibri" pitchFamily="34" charset="0"/>
                <a:ea typeface="Calibri" pitchFamily="34" charset="0"/>
                <a:cs typeface="Candara" pitchFamily="34" charset="0"/>
              </a:rPr>
              <a:t>Wikipedia</a:t>
            </a:r>
            <a:r>
              <a:rPr lang="tr-TR" sz="2400" b="1" dirty="0" smtClean="0">
                <a:solidFill>
                  <a:srgbClr val="002060"/>
                </a:solidFill>
                <a:latin typeface="Calibri" pitchFamily="34" charset="0"/>
                <a:ea typeface="Calibri" pitchFamily="34" charset="0"/>
                <a:cs typeface="Candara" pitchFamily="34" charset="0"/>
              </a:rPr>
              <a:t> – 2001 </a:t>
            </a:r>
          </a:p>
          <a:p>
            <a:pPr lvl="2" indent="-342900" algn="just">
              <a:buClr>
                <a:srgbClr val="0E8D40"/>
              </a:buClr>
              <a:buSzPct val="100000"/>
              <a:buFont typeface="StarSymbol"/>
              <a:buChar char="✔"/>
              <a:tabLst>
                <a:tab pos="0" algn="l"/>
                <a:tab pos="914400" algn="l"/>
                <a:tab pos="1828800" algn="l"/>
                <a:tab pos="2741613" algn="l"/>
                <a:tab pos="3657600" algn="l"/>
                <a:tab pos="4570413" algn="l"/>
                <a:tab pos="5484813" algn="l"/>
                <a:tab pos="6399213" algn="l"/>
                <a:tab pos="7315200" algn="l"/>
                <a:tab pos="8228013" algn="l"/>
                <a:tab pos="9142413" algn="l"/>
                <a:tab pos="10056813" algn="l"/>
              </a:tabLst>
            </a:pPr>
            <a:r>
              <a:rPr lang="tr-TR" sz="2400" b="1" dirty="0" err="1" smtClean="0">
                <a:solidFill>
                  <a:srgbClr val="002060"/>
                </a:solidFill>
                <a:latin typeface="Calibri" pitchFamily="34" charset="0"/>
                <a:ea typeface="Calibri" pitchFamily="34" charset="0"/>
                <a:cs typeface="Candara" pitchFamily="34" charset="0"/>
              </a:rPr>
              <a:t>Crowdfunding</a:t>
            </a:r>
            <a:r>
              <a:rPr lang="tr-TR" sz="2400" b="1" dirty="0" smtClean="0">
                <a:solidFill>
                  <a:srgbClr val="002060"/>
                </a:solidFill>
                <a:latin typeface="Calibri" pitchFamily="34" charset="0"/>
                <a:ea typeface="Calibri" pitchFamily="34" charset="0"/>
                <a:cs typeface="Candara" pitchFamily="34" charset="0"/>
              </a:rPr>
              <a:t> – 2001 </a:t>
            </a:r>
          </a:p>
        </p:txBody>
      </p:sp>
      <p:sp>
        <p:nvSpPr>
          <p:cNvPr id="4" name="AutoShape 10" descr="data:image/jpeg;base64,/9j/4AAQSkZJRgABAQAAAQABAAD/2wCEAAkGBhQSERUUEhQTFRUUGBkZGBUWGB4YFhsbGBgdGxgfHRsYGyYeGCAlGxgaHzAiIycpLCwtGCAxNTAqNSYrLSkBCQoKDgwOGg8PGi8kHyUtLDI0Ki81LCwsMi8yKiwsNCwsLCwsLCwsKSwsLCovLCw0KSwsLDAuLCwqLCwsLCwsNP/AABEIAOEA4QMBIgACEQEDEQH/xAAcAAACAwEBAQEAAAAAAAAAAAAABgQFBwMCAQj/xAA7EAACAgEDAwMCBQIEBAYDAAABAgMREgAEIQUiMQYTQTJRByNCYXEUgVKRobEkM2LBFUNTcuHwFqLx/8QAGgEAAwEBAQEAAAAAAAAAAAAAAAMEBQIBBv/EAC8RAAEEAQMCAwcFAQEAAAAAAAEAAgMRIQQSMUFREyLwBWFxgZHR4RQyobHxwSP/2gAMAwEAAhEDEQA/ANw0aNGhCNGjRoQjRo0aEI0aNGhCNGjRoQjRo0vdY9VCGZIlAcknIKwtR/1VZXn9uarS5JGxi3JkcbpDTQr+SQKLYgAfJNDVfJ6ggF/moaAJINgBrC8j7kHSD1brku9WMxZMveO1QqOlYyMzyYgNRFKpNAkmzQHwemiSZHYl1XKNXkKs7EjL6gO0nEWb4FUuoH603TAr2aFoFyuo9lpUW9RkDq6lD4YHtPNcHweddla/Gs7d5U24iSmL2CrISMnyBYZEqpay2LkUqnt15X1S/Twiu8c0YoOTITILBIPd48EfN4jxeu260WNwXB0JP7DZ7LR9Gk3e/iEAEMe3mOQyOQriie3EnMmgLBxt1F2a0z9L33vRJJVZCyPsfnn55+dVMmY800qWSCSMBzhSl6NGjTklGjRo0IRo0aNCEaNGjQhGjRo0IRo0aNCEaNGjQhGjRo0IRo0aNCEaNUXqv1Cdqi4Jm8hIUfFgfNc0SQtgcZC9cdh60heIOzC7IIXxwC139iBwfmx99IdqI2uLSeEoytDtpKY9cd3uRGhdvCizyB/qeNeoJg6hhdEWLFH/ACPI0p/iVJN/TYxKuJYZObOIHyMeQwNEHmqJ4IGupJA1hcFVDH4jw3uqb1B+IzE1tzGYyUFtkt5A2pkUgREEHmz445BGl/YbwSlpw/uSDtb35LjYWXDAn6VUEWvH6vA4NPuGOQpSwIJWMSZD6RRCDEtiMiGFck2DzrpsZvfURNm694BChIwe0gIzLUd4gZEeSoJI1iPke/JK+pZpo4mU0JkhljhZZUT8pSEZ2x9padWQK0fJaqGWPNhubF2O+6jjI8ZJZ7qP6SjKzANiCwzdVNA88qf3Ol89dSNYovaCqkakyt2Ky5WuN5YhSgs4+QxC68SylkkWNIWdy7IUse2GAKgXaMrEMFypgFy7QOFpPhWbI9X6/wBV9v8AqckJiLxCQUxDMBZLeOByi8WfLHzqTtj/AFKyfTnL+WWRGbtV2r3FyCqT+/mweaFUcPqAewRLKMXxQSFw14kGSyiVdgBQFND9tR9tvoCUVnA78u1jSrGfqla7joA0EVMgwF91aBd10XJhIHFEdR9VDZg+QnULTFQzDOdVQZNiIwFKjs4LV5I+SdD9BeozuFwAJRARZFY40ADyT3ct3AHyOavWc7rqxUSdof3CbREyVlWqbEEqQOy1bEfFCjb9+Gm9jG2kLAoQ5MkklqCfkXIzGlII5PzdCzqnSXvHRc+0G/8AiSR2TzovSH6n9Wze6I9q8JjZe6UZOylgCrAxmq8g+fqX76oV9azrYEltmeOA6kocfcykK4i4/kHkXyTquTXMa7aBaxWaV7ha1rRpH2/r96jygdjIQnYBw6gCYEAkKFNnKyOCvxZuOl+pg1CYohJFW6jgqWBPPBI+P7i+aaNZESBaW6B7RZCYNGo206jHKLjdHHwVYEH+CPPn41J1UCDwlVSNGjRr1eI0aNGhCNGjRoQjRo0aEI0aNRuo70RRs5+BwPufgD7knjXhIaLK8JrK6yyUCaJoXQ86V9z6i3DNLHGio8ZFsxDAA0xPx+k1VeT+1apYOrTzySSAS4q6r2yH6CcSajbE17hYEXeH9tThEIm94jEEW6G2bkqxrg5VIx8UovwNYs+sc8eTCifMXDy4CX5op9wsjTezOJSETlm+ghnFVUakRZYgBjQs2QdVGH9RHiFSNmPuFVX26Ecn5YU4526s72KFlvFHTKnqIFpCAxVnoCOl+lr8j6i6AG/kELxqv6puslLTTd+UsilEVi6IUjalViTREjDE8hbI+NQlzibBsqUm8jKk+lvX8e3UbZ+4LIwDqQQqEZAkJkKLEqoyZjXNa5eu/UA3W3JjkmRQyZRAY5BsuGH1eVruAFn9VaRerb9UdgyoEeWMzK6lXAOIxZcO5Vx4UKcSSe6tT4Y2Alien9xHf3KyW/bFBe1Lb8lh+1Ei+Tq0yybAOi0/Z87mTx3xa+R7mSJ0l9wqcCS9JmQFJ4YrhI3K+LPeBV53GO4ciT2m4IAMbWbBNZJ3McqObHkgyEAd2ve56SkhSMVYIQkm2JNdwC2AnOV8AtdnkjXOZkhkRHXJkZS7EZBe0UBzb12nz8UNL+S+9a0Ow3J+y9z7XIERy2h4MDfX9RB7byYKCGxJHNmtfNxuDtolURMGLZFCC93ZVzyUQjEDHknE5eKLX1X0V7kbyIn5qgsuPBYjkDg+TQAPnxz8aXep9QWeIRqwRkX8wswjYsFrEKe6yTWK3ywFijqiTTiPDj+VHDqvGy0dc30+68w7LsiViLXuZVS78sD3G3dcuLIUjiuTfAyMQVh978w5MzEKhx5UGMWvK2uBOPKjk8at+lent3u1DIRFtuQjELmwUlQQAB9vJoeODV6uJfSZRVCisQAPHxqiPSeLkChXXv8AZSS63wDTiHGzjsPukcZGfDlSC2X0p2+RGeQsbcHiqUkcVwLWFCKhWllnBEgJe1Rm8Nxa3kGA7jRF3leraTo7RlXAxK0DiBRAo0R4IJUfb/e4c6u6utC3/U6szVgAzGQtSkNk5BIAq1/aOeCSL9wx3THa5k4DWlcOnyYsISyRplmXdco1EniNyyWoz9xQ13d/sddNgQWEFq8a/SroWSRTiqGNyTyUVR5oFPjioXTZZowuTt9aqoDFFCuyuAWRXYHjyp7cDz3al9M3TIgyUFVmapZCSSG7M1zTIEMxB58qBqRwwaSyMq+6VvY8/ZRHX2ZA1CMsrAlbQs4yyxYi6yq/2uw6X0xWdzBJQLAmaFqJJU2xDnDEsR2kGyL7QABx6X1l1Z0Maqoe1k/Nzx7ViZx3FFYAeKXz9PjXfZdVVUjUMXV5WPvE0zqGaiooUAQcQQbtaJu9K4ypXXlfH6VuNutxB2dFNcHEE82puRlJZ/AoEcWa7XT0/wBXMykMrBlC3fPBHFmgL4Nj4/11Qo4lRlbNQQHbOhY8hjiQpFVYJ/Ymxx8g617IdYYnNquOAU9ygqAeKYWBRDMSDzQ1TppfCfd46qeQF4qsp20a57eXJQ33F/2+NdNfRA2LCgRo0aNeoRo0aNCEaNGjQhGlT1859lQjxA215kjECKRshjTX2ffwW016zf1fvGadtu8wRnCmI+MQG7+SKc9wsBgQCvPB1HrX7Y6rlIndTa7qT0ED2C+OLFF7E5ZUyYxq1C+FoED7sOaB1El38fvqD3DFVKYEEEcsB+nEkAEmqNj+Oe3eyjJJJ3u7MSrlOFOQUFAciSbPapIuuQDw6lvZY2Bace8lmUlYwMFj+oWFELklVB7hb/qAGsCrx69f2s88UuydYhmX8lTXc6MgFjCXA3d/UBa3f02PghRWeSQhijwxos0br7ZPtxUrMLOHcxZVHeWIdaKWQenU5o2gdlJJSWUl1sMWRnVC2KEN+SLYkfI8ajdM3sMsHvYQ2ys87YLdlmY9tE1fC/ehV6q08G7dXTv6z7l61t2o/Tulh0KyoR3NSZX2mUMfKZi1DLyx+oHgitOHTuiWbUMAaHcxY0LodxONZNwK+o/c6j+gele/CJa7GZ8BzwuRock/N+OAKHxrSun9JCjxrcigiAD6z71dHE3DlTdP9NgUSL/n/trxvfw02806zvmCMclBAVsfF8X4FcHnTjHEBr3rt7Wv5CuinkiO5jqKjJsgNKf4jeim3kKtAFE8LZLdAupBBW/vzYvi/tem7c7xIxcjqg8WxCjnx5Oknr34gSkGPZbeRjISsW5ZaiJo2UBHeaFj4NfPjS5XMApybpWy7w6P8Kp/D3r7qYdsyjB8wBRpaZgQp+AGU2pvhuDwRrQdxsLPjWU9P2su2IdlmVYWtrQjuYMc2/TaiQ8LZ5LUTrV+l9WjnjyjdXK8NVgg/urUV/uNI0Mxy0qj2lEN+9vB5+KrN30sfI0r+pujssDtECWA4AFkfcgfJAs/2067h71Fu+Na72eIwttZcb9jg6rrosk2OzlKP7odkbgLJyLHyAw5Iocka4ZM3uQOit75DL4XuXEcj6WrurOuSOa1p3Uum38aQZoGXcTDGTNDmHB+mIrwQoulBWi1ebv41j6jSshjHe+fXyWm3Uvnkc4CsYHzXLpPSTFJ7guMsHQo0JzPtnkgA19Q5UNZK3zer/Y7uQzIiurRxObRI8+92D4kLRgAFVyR9Q0iTbQ2JZPejyrtBFNkPqAZO3t8EizddtHV6u9lijVkKQxZAh3ViXqMs2RplyORbirK0FPFZUkD9u67BVRc1ztvVOvU9yybhMMQDQKBiKY9tYJ9TUfAI+oXqT1fdymBmEQCe2+UbMci4JxC8fHBy8HwK1QdK3yyt+XiXUK3slXQqMmNZgMHWqIzAHApvt1631FmSFEMKsVtmZyEDOQPype4qCbOIv8AsNTAEWCk7Mgdk5+j+sCXbqrMfcQAEPw5BAKtRN0Qf8wR8HTBrL9t0ufcTjH3RSRMryC8CK8ZGmU8kcnw3jxrTYVIUAmyALOt7RTOkbRHHVQzsDXWDyvejRo1cp0aNGjQhGjRo0IRrIvWfqGt07ovcqsEZwshbB1sRoKKWWsvZJCcg8a1tga44/fWMeoEY7iRHIVs1YIVVWYKLTFSGDAtG+VL4JIuq1na91AAjCk1TqAC57yZDIk8khVtvwWQYqjvGSyikNgsS2Qvgci+NQ/UpMrThRNPLIoBjNGPIp7aEWEIa1LcjkkcWFKxoNurNmzgTJKhWNACWeTESFWGLSYKxagAoteeCTFn94sc3mklpkCoq4MbmEg4P+IqfcGWOV+QDrMY2uqjA967wRpH+VO3tIyP+VG937wAW1FlaRWJuma6yrXjqGziiuTILGYGoVaY09KtUbdmoMpJXJuMSQbPpHRlknJFNfkFvcIurBsmqoXVcj58l/6D6I2kLCT2VL80Xt8bqwockIKAFD4FDWpHpi5gIIz69cqhsVhKnpL1ykO1SBFieSJSqsDYcBu0lRQVnBui45YV5rWg9E9XxTIMgY3oEoQQaJYKeQDRKkeLBBB1E/8AwPpxDgbSEZgglRRF/wCGvo+PprwNI3o7osu7RGZZGXiOSS2U4ZuPOQMpPyTVBr5KiyUzwuAu76JvnaebWj9d9XwbZXtvckQX7MfdJzQGQF4CyO5qA1XS9T3u4/5UfsxhqLF1EhFEWrYuuBI+oAn7ffU+Hpm32UJHcwZixzYuzMSSTbH9/wDLz41X7gybpcswsRNBAaGJHBajbA/HjVrYJJBZNBVNk29M/wBLhHtNnFK8soE0jUKyM57WNG3Haea4oca+7r1UMlZdsxKfTk1AfwosA0avX2LoKQ9yqVN0pIAFX/h4H/xrluOrhCqH2AxaieRx4OKkWaNeCfnT2wRtFBBle7krjL+IEi3e1Wj57vP/AOvOqve+qNrPXvQzQkeGSqHFD6eaHmtX26gV0IARyppwBRHcBY+1XyDpG6ptlhLozSCQm04yjI8kih/nx/bQ6FjhRCGyOabBTd0feZ2Id37oHgSU138N4dT+5J8n71qf0r1CgVTu0O0ci6lIwPNcSGhf/SwDftrJHmWyMvZlXw4tRfwfgrdj/PV/0H8R5EuHdla+kSlQyj4pxdEHxkPvpXhujHkPy5C73h/7gtWnZHTJSGHNEGxx58ayHfdJM+/3Jc8KyqHAU4rQtRnYQ0QeADdnnV1P6X9pA0M0g91mYiBpIogzsWBpWxCAsBbH7fvr707o6YI+CooyCLkXJDOHs2gonFbJ7jx4ArWfNO+ZzYNpBv5KuNrYgXg3hUe+9Ne05eKSTwRi/wCYpvzd0T8myTzqFBLMZvbjYIZO09pIqglYr5xWyPJuz5Ip430FrpV3+2CsHIBAPIYEivmwPP8AH7a0Z9FGWuLRmkiPVPsWVw2fW5FrJ3xUEYIxVQJQuMWB7gUXKhbUSOB51Z9P3kjOdukJQuEAKMmJ82yspUSASFCcRYGf96KTp0Sv9GU7/SrsGUYuWAH5lrkidvg+aFNo6kTDGZAzxyBHOSsjYghbZCFVccnwpeQxPg+PnY4WyyBvf10/tasz2sYXLVPR/pR9qQ0rCyTSls2FgYqGIB4txxwQBx5OnIa/O/UPXm+lMF7hY3j9pLQuVLjuYssZYOSRiaBuxVC70L8O/wARn3RMe5MYOXa9hcjJ3Iij9QpZAGvkJzzZP1Y9mO08dt+K+edqvEdblo2jQNGpk1GjRo0IRo0aUfWXqWXbPGqUqkMzMwNUo85cqACbIahQJvXoFpM0wibuKY5uqRI+DOqtRNE1wBZ/00veqPTu2YyTydsjIQSrBXZUUkAE/wCEW3g+LINCkPrO+k3aCRyyklJii90ZjZgvcASwt0jWgaAGVZAjVb1iKVWiVmaSKNlzNs2IGUbYMpzYElnIWhRXwbvySJrxRFhZb9fuBBAzx67qvDiVwd01ZDJe0KoDNS4hFJf8vMglwTxzwL57PZS+8zysEMmMmAtY1Z2tDipUg54rwrHk8fOuMXV0Vfb3EcjROMVZgSOStuGbmMhlqx5PwKrTNsdorupUuV/SGLAUCcLTLEFQSBQquaBNDK/SyOdtZwfoPsvWO3kN6rh0H0luV3iSJiE93MyZc4lrYFT3WRaVZBu+NawTeofRNh2jVx/SfGtqGJkJNHlaeTyqj1P27KVVJEkymKOr5kkBVBxyOTyfgAniteukdE2/TVdkKxxMsahbNWgIyNmizWPFXiPnVX6gR59/DDF74/plzMkbYqpkBBLWO/sGIA/9Rv8ADqo9W9divAd67YCNIuQGcr9TY/CjihySdEMPjyF3QLnfkq/bcicGWTtjf6QxpnUeKHwvF8+fn7Hr0vp3vBSrMsa8jH9ZB8kEV5qvg34rWedOG73ZkJc9iM3igpQcAV45+B4q/OtH6XHJ/SK0dqZAHYgWwJAsUf8A20SPkmtXzN8MbQV63Kk7aZVid+5jACSzlbIAyvt4H+lDVN0fezbsylVSNiKD4cBQazBbuy8gAgDi+ddfT+zkjSVrZkxxIZeSSRyq+CoXiq58WQRVnP15oo79sZAdwYiMkj9vk1ZofbWZOQ13KaBaV/UXS32KrNHKChNZHtxJ8ZFRyv8AA4+xvSV1X1A8oqZYyQDIrIQwJU3YIFEkWCpqjRrjVz1Jm3M24EjU0sRkCFTiDB3rx+nsDr83kdeOgenXHsyJi0UoAV2somRPDj9NNf8AcD4PKYdTmgLC8cMqo6dtlDLMQSWHggk8eScua+w+POqj1YYwmaBQzNRX9QH3vx5Hz8aePWm1G3K1IRf0uqgiib4Kt5o+SB4+dZl14pmamZ2IrEi6I58k+CfFURdVp8by521eE0mj0H64MOO2kOMcwIjY8hGPFeeRZ/8At6cOk0n/AA7sgeOsVyXMoRwxxoElg/xdVesW3ELGA3wYWUg+O1+B/qPOtG9KdUfdwK8fG6hRwSFXvZCjJmcbp1tfPkjzXHdBkrXe+vrhMBthHrCdpou3VB1Db2p0z7mZHhSRDayKrL/DCx/vqkkXVh4S25SVuuqSQrIqHPBSPbpZGUgXkAxtKKrfDGr+ONJu36g00jtMxJe2tCQVCox4VVoC1TurjEE8E6aN/wBEaIli6EqbTtJtvgkEAAXyeT/B1QzdPJaRFIleQEhmRiVVRYoIDgSFY8cUnIojS/Zzd9vcwB30JHvT9a1kZDY3lwr5BedxJGHQRoSFQGSzksjR9rNEQPpChqLEjyeDQFn0PcvHuoiDIBGySBUQM5hUtJ25AN4WiW8rVmuCdM2Y3Ea1E/ZkiiIHFhwZCOQ8zj6gi1wOTioXVrsopGV4twvtkEh07pCNuiMzGNgHZSJCwoXbM30APrcLQ0Uef+V67LKLgt36D1tNzDHIrKS6qSAfBKqxq+SBmOf3GrPWLfhu6Rb3209+MBmX2QFELMWsshzZeI4zl3GwDVlbO0DXz2phET6Crhk3g30X3Ro0anT0aR/xI6oVEKRIJJlb3VUrkKVWAv7Ak8/sCDV6dn8HWd7t5feY7hAyyo1VeSKxCMCDSuQcePn9OmRttZvtCUtZtHVV8PpFGcSysQAVAMThgVekxvyEVgp5sEGvgard/tUSGSRopEKqFAUh1UdwEmArK7dWpiUK8EjHVv1uVYxH7IZSVdfbHZwXGZ+nluwhrKkk8WTzD3/TSsbAOpcpIqhJKepAhZSoVbW7JIHnz54c5nYLB8oweiTJovbmLOiyJ7ntl0t1ZgijvY9oWSyxVTkOVtRiQ1+mgWYWSaFc+eNLke3KIyyRFGpGbAjFSLBwKiu85K9cL7agEt4n+mOrCHeJCxb25lGBazi1ngsbJs8cn7ffXkfkbZ6laulcGmyPdfRbJ0wgKNS97vEijeVyFSNSzE/AUWf9BpK656rO2GKKrMBZBYCr+kclQOASWJAUDwx40u9U9TSbjKNn7GBU+w4JccZx42+JN45A1fINg6Ngc6gqZNaxhoZTT6Yikg2u4mmNtIfcsqA3Ma4hufK1ib5u9JG36QZEEr5/mPxxwS3cWH9qHPzf250H1NjF0wiINiFVeQQxFgWQ3dZ8m+fvrOdn1AqUNnCPFeT8glv45P3+3xrQ0EZbGSO6cBQATv8Ahp0cBZNxZ/MOKx/pVFJxXn+Sf7386udpsX28jhKEMrlljZh2Em3K0AQD/h5HnkeD89PCIxFIWsMgJjB5Un5B4J//AINT9u8hC+4gyNguAfHxa+VvwRyNQyuJeSVQ3hKsv4jOd423jSJkRo1aUFiAXu1/cigL4onxqt6k8kkiPNJIUDF2UG8QgWu0kUGLAUB5/nTBtPRka++RXuyyCSnYMuSilHChsar9xqdufTYJZrSmCqUIyF3Z/nz4/fyNY+tY8vOz9v4VMe2s8rMupwDlozIQRRo01EUVLXzx5/cnXn05upUDxKCYpsclJDAGhbEAftYHngDnTRv+hhK9xgicgHggc+KHitSvT0kEbSyiNhEMVDsn1YqAKFHyciSTwK/fWdDu34NLmVtZKndO9DRSK8kvc0n0D4ioUQKPdke4n5v++kLr34Vf0+5iMciSvIS2Ei4R9vJJ82MiihfJLfvYsPVX4pyIp/p5UKghG9nFigbiwSCLHx/A++ljqvrSArEymed1N5bil+kcUqOfLBWN2CV/nX0OmzkfBJwqb1dsVgiWP3BJK7FnKikXk0FB7hxRo+OONevw03VbswsWC7iNkJVirXVimHINXyNLLztISWJJJvn/AOdWnpw4bzbMP/VQftzxWqXt6oWrdFAhWXaClG3lYIuRZvak74zZ5I7mUH/p1MZdK/qzebnbbzayzAMih48omZpJo7LFmQAY4AgkfJ+T8WPWvV0MG2MqMkpIGCK3Jv7jyoAsmwKquDq98ZoEdUphVP6t3Sx4pTO7hsUWrofJJ4A+PvfxpTfaypBI8iL+eyqMrxXhmQAqRbN7boCSQBY4vQ/qB55nklJTcBUECoCEAsl0bJgVsNeRJHaQeDY4brdzhQwibs9xX4b2wBYDKwarBLEFTxR+DWqGR+C2yPj67LlxLiunQQCyuxMQ2rqBMpIYkMMio4GSxgueASsf3N6e2mO5cyNutvGkT8+00jtKZVX3aACyTIcI1GGPki/kqMHVRJmIyZJJGQOoCo83uyAsHLiss/lQSpa1JBOLNt/eIG8eJamMjLFJkUSo2VlCqccuSq5AELF8ngOLTf8An/R2UUx6nC6epOlPtVQwOyIqFqQ/oWT3I8C5JjcMZe5eSXBAouq636Q6mZ9pG7fV3KecvpcqCSQDZAB8Dz4Gs46zEW2/tCAzKzFlJYu8YEaKtFqR+JKble1jRYgnTh+FuzePYjNStsaJUqzrQqRsgCS3mzzVD41m6xoMVnm11onuJzlON6NfNGshay47yTFGI8gGv5+P9dZ90rqE24mcZIXDYS5Up4xZlUGwVFVgQDTnuNXrRpIwwIIsEURrJN8P6XcOuAOIy7B/y0VyjPdDEYuee6u4EiwQ6MhY/tEOtp6dlcbzdN2yB0xjwPc4AQ5DFu4USVYjt8/fg2v9Rklmddx/5TNxEI2aQFY3LkYm1UxuMiCefAYjuvuo9ZhvJh7hUm0DADFeS5Re8AkEgkdtc/pJpeqbQQoJ9xGFdJKkYO7ouZydCSAEHNhltrC2SGNPkN8LHr5/XP8AaU+tdMkRMtrI7BFYgtIJEKkBgORjkyBWocHAmybC+16e7c7i3gJTIUmaA3lRZKAUnLhRwpBI4Oou327mQRs6sdy3u596oGIAypQcXVjldAEeDRx1e9Kgk300nuyyIgcqQlAk2cgTbAGzf3FgCvJmbnm/+K2NrneQZPTv657Lp6L9Czbkxbicqu2FssYJJksnyD9KmlPJaxwODYvvXPpdIYf6naR+28RXOJO2ORA1nJV4tT3ZDmgR9q0Lo+zRIkjRQFRQqgfAHA0bza1ruOhhah0wDC2lUgTTbFhKySll4kjWg6OnkLkaPJ+eaGsreAxinK442aNDk/fjuqv4GP340f05JJE+52oBCR20JOIBDsXUKq+AMip/9o8a9dX3+23O3YMUjYBQwYA458XVc1+1ULPxq7SzFltqxaY0W0Xyk30j1eY72IKyqzWDnyDQ7gRfNlfj9vtp36/652+3QYENbBTiCK5snmvvxzzf7ay3qHTHR8fyi7d0e4Vu1m5qnsA3jXdXIPjULedD3kmQkAAjNd7RgqQudk/VIcLoLdgEAkg6dPC17g4ldtd0W0RTpukUqUDXkiPyuS01qQbxIceD9vFG6v1L7zRmnCsSrcWEzTxfngjgm/KjSf07qEm19hZGHtN3RzA8ENySKoqb/S1EePjVzv8A1EHSRcijAClkIs19Xkg3XPAPzxrKm0+4beieFZSMsmyWWQWw4dQbrkC/tY/2vWF9Z6luJ5SzTuFJwW3xUKpBApTiAAR/9GmeH1iIpMWJAdu4q3Bv/EpsVRvxfH+d/D6f6dHuYl3MzIyt7wUkCBcgTQOTAElT2jG+DyABqHSxO073bmnjlD3buVlPRy6Oy2qZIwIk4BDDtNVZ+CKGrKXpAaS0IxbkU4K8g3yar+WA4v8Avrvrb09tNztZNzA8ETLSLLmTGyg44kBTiSKHAvj7azDp3RXlxRPzMSeB4UfJZqPyK5Pm6HOtSMhw3BKIzak9F9GieOSQyAYA4KtPkQ1G6NKKs39v9YfTunMu928bcMJE4/vfx404bfYTbSGZckKsPpxzC5UO1TXN0Oft4Gqf010wpufdJsbdHkJIHkCl/k2T510XNdgFdNyQE0+vNsku4SMSSmQRklASyRl8cWIWN2VWVcSBWRcAHltVEXoiUYn+n24BLMzKY2DFmtcWotHEK8C3HgHkkPvoNY9y+43lcPUARlo/lAGQsD5JkNcjgIKAvVj1eQWdWt1TgBGOiR4Zu1nHqfoCNtTEAoI5D1+u7Lffk3f7HSj0LeFmiU4mYkRhJDQZjajOzYBFWfn45PD36mnpCPnWedSjbDIY9jIe4Egk3inA8t3HkjhGN8aI37iQ4X6+S9e3CndM6irSqsxieIoCWfIe7hSojsLMeK4GgSRiCcjxq933VDPJCuUm2jiJJAkYuHDlAytjXF4+D9JXIcaoPT5T3GdwkausrTpIwEcsLPSxkxjGJ+1yLxBZEryNNmy6rFErmeTbmWVzSjLGc4BopGIAwHvIzWKwMjA/fVodQwL9/r49VnygB19VcepBNETIlTj3I/cg4DstmRUAOWYNMcSCyjGjQJGkenN28u3SSQUz2wHyFJtLIABbEiyvF3VjnWRementvepRlUMW1c/1BAOYmKdrZWTQzbHEj/HWNkDb1WtZOuIAaysqnRRlou/X4X3Ro0azVoI0u+s4R7IY32cjFbf4yoniscrU8MONMWvEsQYEMLB+NdNNG0mePxYyzusi2W4Kq8SyiaRziVJxb2+3LJQzcqq0uePAb9VjUZ9xMrTK8jNAxcogQtaXRDXazLRkAskZKWJFUGX196c9sPPCvdKPaYCgD7khZi7VaqBfNmiQeKJ1nr2E7hIApeWMfWPbZz7ithYUEFaHBbIVQ13uoL52WJ8bi3r6yvfUN5+YrRyZNuADT5OyxYkGzF3HiwVUcfUAQNeen9YmSN/6cRuyfQbppAFBZgvJc2c/i75HlRzURxRxxLG7OLjkRiMcnS48DQKjKQ8ITkA31BRcWLaTe+xHutGACoYAMReLNSUWIYEGitELf+EqJcDYK7ZTRbft1/xPf4Rert7upnSf8yFUJ9zECntaW1ABsEmuSK1qcyAjnSB6L60zobKHF2UMhtWCsRY55BA/304vKSL0xkZFZW3C62ApW6z1E7XqEDKhJkRkNBiZO9e1e3EMFBbyPHIo3qn9U7ExyGReYp7+oXifDKQeVPnxRH7edMXquciDJfriZZEFE5FOSlKCe9SyeD9Xg6tNuI97tAHwLSxjIKQ1NVEj70x/21RBqPAlo8H1/Cc6Hc3eFjzKV7Vw9skXfKN9/P0k+R4PBrkEav8AYjasiBkeOXARMFOQ9puMiHBNqLNDngcjUDrnp+XbMVccE4gg8MPI8ci/PPyp1xm3KeXSlZPqUgMb4qiSD+4+w4HNa3ZWCRttOPckNJHKnx+k2QPDFJE8XDSyyZRwOwv21VxdMACSV7R4N3pe6p0mRpwyyiYhxku3mUlfpy7mJr6iAeQMSTr3C8TSqxZ5BGxaON2OKdxoAK5U8V29p7eAw1ZyGNgB/Tx7eIxN3BpDM5YArQQhhfxYIOPnjiF0bmnOU0OVbsfQe536vKyey0bNGFcCzjz4ReCBQuu486X9j6L3Vv8A8FK6qbYuCmQBBxGQ5J8Ulk8/F61bpbSyxQiaTcQqgxLrP3SGuwm2N4gnIWCW+BWuPTukzzsV/rHUrJeAiBsWGXGx4sfqNn5/ZNkXa9KoegpuNss6rsUXbvIKG4IdkN4lvbXuNW328HxR02dK6VJUZpcwZLeMBI2s0lKOAtkkgecRzZJ1Ob03IuTy7t1TFr/LVayJyJNsRSGuRXz/ABy9U+qG2qD+mwdT2ihkS3acrHFY/wCZP7allLXDHVecKN6p6YioXdsEQZMa5ZgPJ/nmvJP+WkyBHTamP2fcn3+PJ/8ALjZgifUPqYsarkck8DVjsDP1OQSbxwu2gOR8InkUv7/Fk+P76YfT/ptX6pI4sLtCS5BoSTOLW47xqON6BAHx9teMDR5j0TtOCXb+gz+E2dN6BHtoVjiFAD55YmgLJHk0AL/YarOoxVemmUcazj1v6xg20ntSMcyLpVLUPgmvF1rlkp5JXIjdI6mjKU/Vm4F0TQ+TpD63t5HLEsqBBRja+FDKFPA5yZrFeOeb1ddc6lchcsWW1KYNiBzZJoGyBjX/ALifNVUbg5AsMTE7KFHHuKvetLjZVPq4/jjk6tjl8Oweqtd7PtoJPm/j7/NRoI3SmK854e3ixRewsrBhkWGXcQLBC3yK1dyCJ3RAUydGqWUWxZCJYiMSZEcphHVsO80SBw6fhh6Ah3Uf9ZMDiZA0VdjflZK+VfDEgkLQ7OKBI0/br8Ntm8qzRxiFwbPtquLAimBVlKjK+SACQAPGnHWMYdl2FkGJ13WUg+iekbxeoQyGOWJc5WKggxrE4UY8msDivKs30g8nW0jXmGEKoAFBQAAPgDga96zJ5/GddJ8bNg5Ro0aNTpqNGjRoQo+92iyoUdVYH4bkazT1H6B3C+5LCI5Se7uxDAyECQoTQjKm35sH9iOdT1n34jeoN5C3t7UNZUEBF7jVsxyojxG648Hm+b4C/aEl+jZqXC+Vn/qaNopkhDG0zd41UqACtAgqaelZ6HkMW83qo/8AGkRwfc3EjKyLUYWNCqjHkuOT7Y4/lvB8yN1B7xWWSWRnVib9wtIpVW7iBftsQEY8EEo2oW66Q4VSKBkXNPckXktXudrHuONMD2n+aACTMS66VLfY8AaAScfynToHVwsg+sXXDiiDX7ACvHxrSNnuwyivB1guweQC4ysi2gVlWhHYpQ6qSV7UuvvfJ5q/6V673m2ZVkhXcRt8p2sP24sXX3Av76rbM0gH6r06PZ5WcdO6uvWvqotLJD+YkaBluP65HvEILjYnIhwFWrqya4152u+6jsBJMNpJi6gM7e3KwpgEYrGczihCkcDsHA8BWbdz73qe2cRmIyzLInnH20KljkaD17eXbYJY1++85aQ2PxSXWqXzeC0RgAjqqiBtv1GEL70csichlXB1P/UjGwfuvj+NLPU/Qk0VsFWVAb7SeBZ8J5+3AsfsfGmzqvTYpxThlYKVWWM4SKD5CsPg/Y2P218jE8SALhMqqBzauQABTKAQTX6lr+NWx6mbTCuQojGyU2MFZnL0+J/y8GDcjtAJ/ewFyPj5++rfaellYIgmmUn6RIKx8kYWbShf7G/82I9DjlJMUjbeQNgykjK6yo33Djng+PFjXeb0fMV/5zBqq1dwCOKtS1X58V5/m9D9ZFILa6kgxvaaIX2PpUEEXt5wsfjIZHg3fLWf+2RqtcF3wVgsmKg45PHakgD5IJd6NAC6+/21Dk9G7sH/AJzsD5HusBY8E/B/01M2PQjtVaXcHbooH18lueKtjzfwB81pJEYFl9r0biaATBuOrIU4VXUj58EfwRqlPpVdw4fH246HA48eMQKFV8kahf8A59tM8ESWZiAYgkbsWNWRWNAjz/H8aNl1bf74yrCiwxjECWUMjcqpYKqnKw1jyBX2OpTjAHzKsGkeMvx8VH9dzwbeD+kjWRJPy3iwxolX8mz8Hk5Cia86nfhLtf8AgzuXdnl3Tu7k15DFQKAA+P8At8aoeq/h5uEHazzqpR2JxZ3xrMAPxZuTGwTyQSQRpRTru+20Ri2kzxoCSY2wkdCQC1UGZASScSBjyCSedNcwOjphtavgNfAGQm+p9dFunUd+EGsb9f8ATF3Evuq2L40eLBA8fPB+NVM3qzf7iFPcnUKXK5RgLI1KrW1cKKcAV5IP76hz/wBQyjOQmPLH3KJbmzXatk4qTxz23pYgDm5FhT6fTTQvD2uAOfoqvqOwLpXtuVjCqzj6OMRdn4t1v47hr2No3tlkKGNY0d48lUMT+XwofKQAg3d/USAA3P3clJGqNZZSjcuWJDIMTRI5K4gMR5BLWPgdt70UEj21jxCUqochmVGRYMMl5s8ihkB86722cDC0nNLzuoL1suoSRj8uUoEaqHgiwJFQY4A43eRAN/Ov0b6e6qNxt45QMc1Bwu8fgeP48/Ovzn7J90rIlspEDBVd5CVsuV7qZrtW5ruFft+gfRfTjFtIw8aRuwyZUXHluRYF0aoEWa0ucDbZ5UOva3YD1tXujRo1IshGjRo0IRo0aNCF8Y8cawzrabmTdqN0rMysy05ZEZSpsIz13AYntKg5fHN7pqm9X9KG42cqEAnEslmqdO5TZIA5Hzx99cPbYToZNhWQen+nOzNJIzuVTFAAMh3Y2rikftAsE5GhfjXLfwA5RPjKwyVneNTIbSu0rTBibKh8hZFEVxY9G6bhAqSPUYR1aI4qQxbIn7kDkrRNWaOja7Qx7kMrMYWUgP2td3yAtsSaFt9yTQ4ARWFobslK272LbZi0zKFV1EdRcsAHZQRanyy8A/zdXqBvZ5ZWEbwyRIv1lCSQSxAJtfHBAA+5JPxpj3u2PvyvG0OKKXI/U/0NbWWDBA+dim4r5GqbqyMGVURHjkBAwiY/TZsEgtRBUsAeRfGvQ9zRtHC6LWk31U6PZLFuNqkLOs/uqxsgBcDTkgVRxyBUD9FHW4x7xcSSQFHJJNAD9yfGvz5BOSI5rdXikKtllwpIJFsc6RSRbcc+fFzuu9Xl3aLEhtI2JYM2FtwAKcjKuT9tObIGNJHPZTu05me0E47rfIY0cBlIZTyCDYP8Eede32v20gfhju1220WF5FLuzSBQwYAGhQrj9N8cXen7bbwH51Q2RxbZWdLGI3loyO64bj05HIwd0/MAIWRSVdbBBog8Gjpd6n1HcbJ2BmaVXAVc1FhyGxoKRldKDyOTdVendZRpY9c7V2SNowCUY3YyFEUcvNArkuQHGQ8Ak6g1TDtL24Kr0z7cGvyPeqCLrm+3cipt443/AKf62ckRElaxe/Ljz22AfPwdNcXpn3V/4yR5ma8kBKQ+eAEU+BQqydKv4ceqEjc7F1KsWkkjfjFwxL15PxdEEilPihei+6Nc6ZgcwOJJTdU90b9rRt+HK47fpkSY4RouPC0oFX5r7eNSa1X73r0MRUSSIhfhQzAE/wAXqLvuuqvzqwZNDoonB3Luqsdxuwukv1N6jSNXYVdWT48D51F6t6nvgHSb1Teo1l2sAdw5JrkHgC/hv8j9tUxxnlextLjgEpX6bsWljDOFDNIXFfIJDYkjkKTfA4vn4GjpavMpEg7vcdUPuBY1ZgEHxj8En7ivtqRs+o4RAqzDPIxWiEYKpssSeTlS0BdAn7XK6btmYJPGGQMEjJMfYCBiJMULZEmMjirZ+fOq2i19HE07ubFfb+VD6d6bkkQqWYl0M1CM2E9teRVEg5hQAKosea0zdW6Wm5njkQGiJWaNJPcDYopZiM2EceYNnj4FX4gbLZyEbdWgjjav8YEsheqAZ2NCq7Bin1iwdMLdIjkaRxEsL3iwjlAiFsisQyjLLM39jkddNZS621z6/n1wqGXamMxP/wANwyGVouOcnUfmoSoTlCVGJK+AKJ1u/SplaGMpwuIoViKArgHkDjxrG/SnTI93ugEkjdiCZEkZ3DrtzAqMQwDLkGZx8VQHGQO07ParGiogpVFAWT/qeTqPUOBA7rL172kAXldtGjRqVZaNGjRoQjRo0aEI14ljyBHIsVx++vejQhZh1n0fDs0WVvJlcGmYhgyuwoYkxkAADEjmrahzB9tpkDMknkgE5I+VDEgm3A8+fmiDR40X1L6fXdRAEd6m1YUCPgiyDVqSP8tZFu+mbjYWJVbsQtd+ACDxjgr/AALLFrX4sEIcNqvidvGTldeqbKONJXZaHYsceQCERgZLkQRhRbgjyTz4qL1npKMAWlEbs0drHGmLlsTfDKKpvORbGvvR9bnq7n2y9FyU7I6nViEyU8NkgzxJXgkD6iAdRuqbOK2dkT8ko6FQSxDlQQUIC12GuCKKA1Z0sp4BwqTqm0FSkHm0kMIWgC3cQQVFgLYIvg399Quo7V6ZlMdsSbDJ5AGSqIxjfcSKY9o+DqRvFWRgVZaU0mYwmBtRXnvPbVBuMiB4B123kzMx3LBMqUqFTHIBgWVlZOSA1eTeIB+deBN96kdC20rSLjZnBBwwPugL5FlgCpDqKY1zxyNPey61IgUOwDMPpBPkKGIBI7qBHjnkXV6V/TfTWSEbliLlAWIY/m4R9ppEceSFFgg83z51w3JKRCONcJJJABbe4KB5puaxZeDlTU3FgjSTqnxOLWrr9IycWVosfrEKaYkH7EUdceq/iVHCtANLJx2IDfPiyeBf9z+2kmPqpkCRjAswUlpH4Ck4ksSRTAlTScYkdo5Yy9uFA/5iAyORaluDjeDMRya+nGwfFk+aDrGvDQME8k8BSjQ+GSX5HQDkqFG1zZ2U3BZpU9uQKseZkyBFFiQqha4ABN+Rps6X6zlXOOZ/dZCMZAuJdSoskDjg1447gPjSlFFJJu2xBVOELvExcsqgY0SMeVPkgCmJrXXqO7iaTOdPbPgGIk0wbHEu3a3lzajtwNH5MUcohdg37uivlhMwoisfMH7Lt6rhl3UyOLAZCtvwqhLYkn7c/wCY/jUr/wAZzKRq7MfBIAJY0Ard10K7zw3F8qRqs6i9N3uxCJaTKGxFyUPco8goAxJCscQBZJvi3TokdXei7stgEmlCZAuhC5ZhQ45Fh65N0l8hLi5uAVQGB0TGSZ24GFF9TdRZWVOSPB9lhyVK+4bokJQero8g2QDpWl3ciu6GTtNNRckHHJfK1z3OPsbP92rfdPWd3WMjIihEpJLFaQmrWmFtIFPIo3Ys6qt/6e3CR5NEAJEcoTyqqmWdcEFmOWIvIG+Bd6+hgk3xCjx/anlZs/bx+Oyl9F6ahMbyYmGORM2lI9wxCN/hTwo9pqFk/RwfBuNs0qYgDO41UM6kR2wIUFjwPbbtVrABjY13WKbZbNlIKe37rD28Kpu6Jg4bk42oIJY/V8AAnVzsfUu1kjUSRJCjLRDWyIF5jFKASrFpHYeWOIJrV7aCY3yjHZWO2glkjB3JI/LXBQK9yJEaVgQUF05Fk/vzwDr31vrESxzrkfdzDk0PbencECNT91PdRsMp7QVqul6x7m3LqYmlTEiONMwqAFaJe7LM6nEXWJ8nTx0n0bFvYg8jbm0cd8lp7nEZc4soZcsMeDwQSPNa7fIGi7Xkkoj8z+PcoX4WenLdtxIpXE8K6FWydVK1ag4qmI8mzzxxepajbDp8cKBI1CqPgfx5P3P76k6zZH7zawZ5jK8uRo0aNLSEaNGjQhGjRo0IRo0aNCEa8SwK1ZAGiCL+45B170aEJe9S+lBuVbFikjYjOzwFvgCjwb5H+oPOqJfwlhBLZvb1mCxIYY1R8XiaZDQIrm9P2jXOwJjZXtwCsVn/AAw3can6HbKNcyxOdFgGyLB4gAVHB1fej/w1mhnTcTOq4/8AkhFFY0FOSMwNoBfzfz99M0a5EYBtMOoeRSq+u9HXcQsjKGNHEEkDIcreJBHP2I1jn/hTl2Rlj9tTZkWNlYsLfyxFITkuag8L9qJ2nrYcwOI/qIq7IIB4JBHIIHINHWW7TYSQqwJLUGYxxRAUg5X6iqqH7e8AMBQNVWs7WgbhQV+geWtOfkvsPR80TuKNIXVlkXJgoNOsKsmQLkljSgCxfPOvPT+hBT7geX8lG/KOIITwFIVrEnahApabuB1d+nIllgTNVMqIytjk5KeKB4UGx9LXRF1evO2injKmNGKOQpUpixp2x+4UABSTx9QP31DWAqTK63Nv1lUfTNnfuQojsUNyMCkxVZeXpBSMQQoqjRpjeIGo219Mnh9pGbnVMA5GFEg2CbkVCLBZqJquRpr3cHvOWQKuFNwxVTTAYkleSVumFGyf219eIxGJo79t0VCJGKorZkE5rbDvYKB/1H4JI9A9egjxz057ev4S5uNosYkSMQhmch1YFl5sf8v6hi2RBI7lqtVe0nlMCxmzEJAQyVCWkeiQrGww4sUciCx+NMY2Cxu0ltnJTe8zK0LuoKqoQigBgTTDtIT6RQ1V7To8ryC1eWwwzxWSMsAFIUrSrQBNvwcwKFsTzRvCcx4rKuvRU/8AxnEObvGrGXFSFUix+YCcbJ4B5NEG6B1pO52odGRgCrAqQeQQRR/31Sel/TI22TElmYAZEi6+xAAFjx80AAONMOtnSRmOPKxNXKHyW1YYPw03CmdcCwCsi+4LRFUqyFGDKAXt/pViObFsdRfS/S33m5G3kFRysDM0aBMfbRnCKa7bLqSfNjigBrfK1wg6fGhtERSfJVQD/oNaQmxwmDWnaRSg9M9K7WBSIoI1vk9oJJ58lrJ+ph/fVpHEFAVQAAKAHAAHgADxr1o0kknlROcXclGjRo14uUaNGjQhGjRo0IRo0aNCEaNGjQhGjRo0IRo0aNCEaNGjQhB0g9Y9LTybousam3BEmbLwAD3YkcWFFAE0CLHB0/aK0mWFstWnRTOiJLVnW/6FuYpGLDLbyDFkhqlUDtYB1tDwSRkR8XqwPVMpMQzlYvrkIJpqa8gpC8BW5OVmuCK06Fb86hbbo8cbFkBGXJA+mzxdeLrjUh0ZB8hwn/qQ4eYZSzJ1NB7vuBh7RHFg5FTzw9eAygtx9VA8DVb1LrAklWLGMhm8lmKkhrwCry7EgV3A2p4xstfT+g4mN2eDklgflnLIFeOa+zX5OrPpvpuKE2oNggjwKIFfpAvj5Nk6S3TSuPmGEzxomixZKUV9LSyoI5QzrJIfdLkZAAqVSrZTWA55H8+Q9bHp6RLiiqv3oAX/ADiB9z/nqTWjV8OnbFlSyzukFFGjRo1QkI0aNGhCNGjRoQjRo0aEI0aNGhCNGjRoQjRo0aEI0aNGhCNGjRoQjRo0aEI0aNGhCNGjRoQjRo0aEI0aNGhCNGjRoQjRo0aEI0aNGhCNGjRoQjRo0aEI0aNGhCNGjRoQv//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12" descr="data:image/jpeg;base64,/9j/4AAQSkZJRgABAQAAAQABAAD/2wCEAAkGBhQSERUUEhQTFRUUGBkZGBUWGB4YFhsbGBgdGxgfHRsYGyYeGCAlGxgaHzAiIycpLCwtGCAxNTAqNSYrLSkBCQoKDgwOGg8PGi8kHyUtLDI0Ki81LCwsMi8yKiwsNCwsLCwsLCwsKSwsLCovLCw0KSwsLDAuLCwqLCwsLCwsNP/AABEIAOEA4QMBIgACEQEDEQH/xAAcAAACAwEBAQEAAAAAAAAAAAAABgQFBwMCAQj/xAA7EAACAgEDAwMCBQIEBAYDAAABAgMREgAEIQUiMQYTQTJRByNCYXEUgVKRobEkM2LBFUNTcuHwFqLx/8QAGgEAAwEBAQEAAAAAAAAAAAAAAAMEBQIBBv/EAC8RAAEEAQMCAwcFAQEAAAAAAAEAAgMRIQQSMUFREyLwBWFxgZHR4RQyobHxwSP/2gAMAwEAAhEDEQA/ANw0aNGhCNGjRoQjRo0aEI0aNGhCNGjRoQjRo0vdY9VCGZIlAcknIKwtR/1VZXn9uarS5JGxi3JkcbpDTQr+SQKLYgAfJNDVfJ6ggF/moaAJINgBrC8j7kHSD1brku9WMxZMveO1QqOlYyMzyYgNRFKpNAkmzQHwemiSZHYl1XKNXkKs7EjL6gO0nEWb4FUuoH603TAr2aFoFyuo9lpUW9RkDq6lD4YHtPNcHweddla/Gs7d5U24iSmL2CrISMnyBYZEqpay2LkUqnt15X1S/Twiu8c0YoOTITILBIPd48EfN4jxeu260WNwXB0JP7DZ7LR9Gk3e/iEAEMe3mOQyOQriie3EnMmgLBxt1F2a0z9L33vRJJVZCyPsfnn55+dVMmY800qWSCSMBzhSl6NGjTklGjRo0IRo0aNCEaNGjQhGjRo0IRo0aNCEaNGjQhGjRo0IRo0aNCEaNUXqv1Cdqi4Jm8hIUfFgfNc0SQtgcZC9cdh60heIOzC7IIXxwC139iBwfmx99IdqI2uLSeEoytDtpKY9cd3uRGhdvCizyB/qeNeoJg6hhdEWLFH/ACPI0p/iVJN/TYxKuJYZObOIHyMeQwNEHmqJ4IGupJA1hcFVDH4jw3uqb1B+IzE1tzGYyUFtkt5A2pkUgREEHmz445BGl/YbwSlpw/uSDtb35LjYWXDAn6VUEWvH6vA4NPuGOQpSwIJWMSZD6RRCDEtiMiGFck2DzrpsZvfURNm694BChIwe0gIzLUd4gZEeSoJI1iPke/JK+pZpo4mU0JkhljhZZUT8pSEZ2x9padWQK0fJaqGWPNhubF2O+6jjI8ZJZ7qP6SjKzANiCwzdVNA88qf3Ol89dSNYovaCqkakyt2Ky5WuN5YhSgs4+QxC68SylkkWNIWdy7IUse2GAKgXaMrEMFypgFy7QOFpPhWbI9X6/wBV9v8AqckJiLxCQUxDMBZLeOByi8WfLHzqTtj/AFKyfTnL+WWRGbtV2r3FyCqT+/mweaFUcPqAewRLKMXxQSFw14kGSyiVdgBQFND9tR9tvoCUVnA78u1jSrGfqla7joA0EVMgwF91aBd10XJhIHFEdR9VDZg+QnULTFQzDOdVQZNiIwFKjs4LV5I+SdD9BeozuFwAJRARZFY40ADyT3ct3AHyOavWc7rqxUSdof3CbREyVlWqbEEqQOy1bEfFCjb9+Gm9jG2kLAoQ5MkklqCfkXIzGlII5PzdCzqnSXvHRc+0G/8AiSR2TzovSH6n9Wze6I9q8JjZe6UZOylgCrAxmq8g+fqX76oV9azrYEltmeOA6kocfcykK4i4/kHkXyTquTXMa7aBaxWaV7ha1rRpH2/r96jygdjIQnYBw6gCYEAkKFNnKyOCvxZuOl+pg1CYohJFW6jgqWBPPBI+P7i+aaNZESBaW6B7RZCYNGo206jHKLjdHHwVYEH+CPPn41J1UCDwlVSNGjRr1eI0aNGhCNGjRoQjRo0aEI0aNRuo70RRs5+BwPufgD7knjXhIaLK8JrK6yyUCaJoXQ86V9z6i3DNLHGio8ZFsxDAA0xPx+k1VeT+1apYOrTzySSAS4q6r2yH6CcSajbE17hYEXeH9tThEIm94jEEW6G2bkqxrg5VIx8UovwNYs+sc8eTCifMXDy4CX5op9wsjTezOJSETlm+ghnFVUakRZYgBjQs2QdVGH9RHiFSNmPuFVX26Ecn5YU4526s72KFlvFHTKnqIFpCAxVnoCOl+lr8j6i6AG/kELxqv6puslLTTd+UsilEVi6IUjalViTREjDE8hbI+NQlzibBsqUm8jKk+lvX8e3UbZ+4LIwDqQQqEZAkJkKLEqoyZjXNa5eu/UA3W3JjkmRQyZRAY5BsuGH1eVruAFn9VaRerb9UdgyoEeWMzK6lXAOIxZcO5Vx4UKcSSe6tT4Y2Alien9xHf3KyW/bFBe1Lb8lh+1Ei+Tq0yybAOi0/Z87mTx3xa+R7mSJ0l9wqcCS9JmQFJ4YrhI3K+LPeBV53GO4ciT2m4IAMbWbBNZJ3McqObHkgyEAd2ve56SkhSMVYIQkm2JNdwC2AnOV8AtdnkjXOZkhkRHXJkZS7EZBe0UBzb12nz8UNL+S+9a0Ow3J+y9z7XIERy2h4MDfX9RB7byYKCGxJHNmtfNxuDtolURMGLZFCC93ZVzyUQjEDHknE5eKLX1X0V7kbyIn5qgsuPBYjkDg+TQAPnxz8aXep9QWeIRqwRkX8wswjYsFrEKe6yTWK3ywFijqiTTiPDj+VHDqvGy0dc30+68w7LsiViLXuZVS78sD3G3dcuLIUjiuTfAyMQVh978w5MzEKhx5UGMWvK2uBOPKjk8at+lent3u1DIRFtuQjELmwUlQQAB9vJoeODV6uJfSZRVCisQAPHxqiPSeLkChXXv8AZSS63wDTiHGzjsPukcZGfDlSC2X0p2+RGeQsbcHiqUkcVwLWFCKhWllnBEgJe1Rm8Nxa3kGA7jRF3leraTo7RlXAxK0DiBRAo0R4IJUfb/e4c6u6utC3/U6szVgAzGQtSkNk5BIAq1/aOeCSL9wx3THa5k4DWlcOnyYsISyRplmXdco1EniNyyWoz9xQ13d/sddNgQWEFq8a/SroWSRTiqGNyTyUVR5oFPjioXTZZowuTt9aqoDFFCuyuAWRXYHjyp7cDz3al9M3TIgyUFVmapZCSSG7M1zTIEMxB58qBqRwwaSyMq+6VvY8/ZRHX2ZA1CMsrAlbQs4yyxYi6yq/2uw6X0xWdzBJQLAmaFqJJU2xDnDEsR2kGyL7QABx6X1l1Z0Maqoe1k/Nzx7ViZx3FFYAeKXz9PjXfZdVVUjUMXV5WPvE0zqGaiooUAQcQQbtaJu9K4ypXXlfH6VuNutxB2dFNcHEE82puRlJZ/AoEcWa7XT0/wBXMykMrBlC3fPBHFmgL4Nj4/11Qo4lRlbNQQHbOhY8hjiQpFVYJ/Ymxx8g617IdYYnNquOAU9ygqAeKYWBRDMSDzQ1TppfCfd46qeQF4qsp20a57eXJQ33F/2+NdNfRA2LCgRo0aNeoRo0aNCEaNGjQhGlT1859lQjxA215kjECKRshjTX2ffwW016zf1fvGadtu8wRnCmI+MQG7+SKc9wsBgQCvPB1HrX7Y6rlIndTa7qT0ED2C+OLFF7E5ZUyYxq1C+FoED7sOaB1El38fvqD3DFVKYEEEcsB+nEkAEmqNj+Oe3eyjJJJ3u7MSrlOFOQUFAciSbPapIuuQDw6lvZY2Bace8lmUlYwMFj+oWFELklVB7hb/qAGsCrx69f2s88UuydYhmX8lTXc6MgFjCXA3d/UBa3f02PghRWeSQhijwxos0br7ZPtxUrMLOHcxZVHeWIdaKWQenU5o2gdlJJSWUl1sMWRnVC2KEN+SLYkfI8ajdM3sMsHvYQ2ys87YLdlmY9tE1fC/ehV6q08G7dXTv6z7l61t2o/Tulh0KyoR3NSZX2mUMfKZi1DLyx+oHgitOHTuiWbUMAaHcxY0LodxONZNwK+o/c6j+gele/CJa7GZ8BzwuRock/N+OAKHxrSun9JCjxrcigiAD6z71dHE3DlTdP9NgUSL/n/trxvfw02806zvmCMclBAVsfF8X4FcHnTjHEBr3rt7Wv5CuinkiO5jqKjJsgNKf4jeim3kKtAFE8LZLdAupBBW/vzYvi/tem7c7xIxcjqg8WxCjnx5Oknr34gSkGPZbeRjISsW5ZaiJo2UBHeaFj4NfPjS5XMApybpWy7w6P8Kp/D3r7qYdsyjB8wBRpaZgQp+AGU2pvhuDwRrQdxsLPjWU9P2su2IdlmVYWtrQjuYMc2/TaiQ8LZ5LUTrV+l9WjnjyjdXK8NVgg/urUV/uNI0Mxy0qj2lEN+9vB5+KrN30sfI0r+pujssDtECWA4AFkfcgfJAs/2067h71Fu+Na72eIwttZcb9jg6rrosk2OzlKP7odkbgLJyLHyAw5Iocka4ZM3uQOit75DL4XuXEcj6WrurOuSOa1p3Uum38aQZoGXcTDGTNDmHB+mIrwQoulBWi1ebv41j6jSshjHe+fXyWm3Uvnkc4CsYHzXLpPSTFJ7guMsHQo0JzPtnkgA19Q5UNZK3zer/Y7uQzIiurRxObRI8+92D4kLRgAFVyR9Q0iTbQ2JZPejyrtBFNkPqAZO3t8EizddtHV6u9lijVkKQxZAh3ViXqMs2RplyORbirK0FPFZUkD9u67BVRc1ztvVOvU9yybhMMQDQKBiKY9tYJ9TUfAI+oXqT1fdymBmEQCe2+UbMci4JxC8fHBy8HwK1QdK3yyt+XiXUK3slXQqMmNZgMHWqIzAHApvt1631FmSFEMKsVtmZyEDOQPype4qCbOIv8AsNTAEWCk7Mgdk5+j+sCXbqrMfcQAEPw5BAKtRN0Qf8wR8HTBrL9t0ufcTjH3RSRMryC8CK8ZGmU8kcnw3jxrTYVIUAmyALOt7RTOkbRHHVQzsDXWDyvejRo1cp0aNGjQhGjRo0IRrIvWfqGt07ovcqsEZwshbB1sRoKKWWsvZJCcg8a1tga44/fWMeoEY7iRHIVs1YIVVWYKLTFSGDAtG+VL4JIuq1na91AAjCk1TqAC57yZDIk8khVtvwWQYqjvGSyikNgsS2Qvgci+NQ/UpMrThRNPLIoBjNGPIp7aEWEIa1LcjkkcWFKxoNurNmzgTJKhWNACWeTESFWGLSYKxagAoteeCTFn94sc3mklpkCoq4MbmEg4P+IqfcGWOV+QDrMY2uqjA967wRpH+VO3tIyP+VG937wAW1FlaRWJuma6yrXjqGziiuTILGYGoVaY09KtUbdmoMpJXJuMSQbPpHRlknJFNfkFvcIurBsmqoXVcj58l/6D6I2kLCT2VL80Xt8bqwockIKAFD4FDWpHpi5gIIz69cqhsVhKnpL1ykO1SBFieSJSqsDYcBu0lRQVnBui45YV5rWg9E9XxTIMgY3oEoQQaJYKeQDRKkeLBBB1E/8AwPpxDgbSEZgglRRF/wCGvo+PprwNI3o7osu7RGZZGXiOSS2U4ZuPOQMpPyTVBr5KiyUzwuAu76JvnaebWj9d9XwbZXtvckQX7MfdJzQGQF4CyO5qA1XS9T3u4/5UfsxhqLF1EhFEWrYuuBI+oAn7ffU+Hpm32UJHcwZixzYuzMSSTbH9/wDLz41X7gybpcswsRNBAaGJHBajbA/HjVrYJJBZNBVNk29M/wBLhHtNnFK8soE0jUKyM57WNG3Haea4oca+7r1UMlZdsxKfTk1AfwosA0avX2LoKQ9yqVN0pIAFX/h4H/xrluOrhCqH2AxaieRx4OKkWaNeCfnT2wRtFBBle7krjL+IEi3e1Wj57vP/AOvOqve+qNrPXvQzQkeGSqHFD6eaHmtX26gV0IARyppwBRHcBY+1XyDpG6ptlhLozSCQm04yjI8kih/nx/bQ6FjhRCGyOabBTd0feZ2Id37oHgSU138N4dT+5J8n71qf0r1CgVTu0O0ci6lIwPNcSGhf/SwDftrJHmWyMvZlXw4tRfwfgrdj/PV/0H8R5EuHdla+kSlQyj4pxdEHxkPvpXhujHkPy5C73h/7gtWnZHTJSGHNEGxx58ayHfdJM+/3Jc8KyqHAU4rQtRnYQ0QeADdnnV1P6X9pA0M0g91mYiBpIogzsWBpWxCAsBbH7fvr707o6YI+CooyCLkXJDOHs2gonFbJ7jx4ArWfNO+ZzYNpBv5KuNrYgXg3hUe+9Ne05eKSTwRi/wCYpvzd0T8myTzqFBLMZvbjYIZO09pIqglYr5xWyPJuz5Ip430FrpV3+2CsHIBAPIYEivmwPP8AH7a0Z9FGWuLRmkiPVPsWVw2fW5FrJ3xUEYIxVQJQuMWB7gUXKhbUSOB51Z9P3kjOdukJQuEAKMmJ82yspUSASFCcRYGf96KTp0Sv9GU7/SrsGUYuWAH5lrkidvg+aFNo6kTDGZAzxyBHOSsjYghbZCFVccnwpeQxPg+PnY4WyyBvf10/tasz2sYXLVPR/pR9qQ0rCyTSls2FgYqGIB4txxwQBx5OnIa/O/UPXm+lMF7hY3j9pLQuVLjuYssZYOSRiaBuxVC70L8O/wARn3RMe5MYOXa9hcjJ3Iij9QpZAGvkJzzZP1Y9mO08dt+K+edqvEdblo2jQNGpk1GjRo0IRo0aUfWXqWXbPGqUqkMzMwNUo85cqACbIahQJvXoFpM0wibuKY5uqRI+DOqtRNE1wBZ/00veqPTu2YyTydsjIQSrBXZUUkAE/wCEW3g+LINCkPrO+k3aCRyyklJii90ZjZgvcASwt0jWgaAGVZAjVb1iKVWiVmaSKNlzNs2IGUbYMpzYElnIWhRXwbvySJrxRFhZb9fuBBAzx67qvDiVwd01ZDJe0KoDNS4hFJf8vMglwTxzwL57PZS+8zysEMmMmAtY1Z2tDipUg54rwrHk8fOuMXV0Vfb3EcjROMVZgSOStuGbmMhlqx5PwKrTNsdorupUuV/SGLAUCcLTLEFQSBQquaBNDK/SyOdtZwfoPsvWO3kN6rh0H0luV3iSJiE93MyZc4lrYFT3WRaVZBu+NawTeofRNh2jVx/SfGtqGJkJNHlaeTyqj1P27KVVJEkymKOr5kkBVBxyOTyfgAniteukdE2/TVdkKxxMsahbNWgIyNmizWPFXiPnVX6gR59/DDF74/plzMkbYqpkBBLWO/sGIA/9Rv8ADqo9W9divAd67YCNIuQGcr9TY/CjihySdEMPjyF3QLnfkq/bcicGWTtjf6QxpnUeKHwvF8+fn7Hr0vp3vBSrMsa8jH9ZB8kEV5qvg34rWedOG73ZkJc9iM3igpQcAV45+B4q/OtH6XHJ/SK0dqZAHYgWwJAsUf8A20SPkmtXzN8MbQV63Kk7aZVid+5jACSzlbIAyvt4H+lDVN0fezbsylVSNiKD4cBQazBbuy8gAgDi+ddfT+zkjSVrZkxxIZeSSRyq+CoXiq58WQRVnP15oo79sZAdwYiMkj9vk1ZofbWZOQ13KaBaV/UXS32KrNHKChNZHtxJ8ZFRyv8AA4+xvSV1X1A8oqZYyQDIrIQwJU3YIFEkWCpqjRrjVz1Jm3M24EjU0sRkCFTiDB3rx+nsDr83kdeOgenXHsyJi0UoAV2somRPDj9NNf8AcD4PKYdTmgLC8cMqo6dtlDLMQSWHggk8eScua+w+POqj1YYwmaBQzNRX9QH3vx5Hz8aePWm1G3K1IRf0uqgiib4Kt5o+SB4+dZl14pmamZ2IrEi6I58k+CfFURdVp8by521eE0mj0H64MOO2kOMcwIjY8hGPFeeRZ/8At6cOk0n/AA7sgeOsVyXMoRwxxoElg/xdVesW3ELGA3wYWUg+O1+B/qPOtG9KdUfdwK8fG6hRwSFXvZCjJmcbp1tfPkjzXHdBkrXe+vrhMBthHrCdpou3VB1Db2p0z7mZHhSRDayKrL/DCx/vqkkXVh4S25SVuuqSQrIqHPBSPbpZGUgXkAxtKKrfDGr+ONJu36g00jtMxJe2tCQVCox4VVoC1TurjEE8E6aN/wBEaIli6EqbTtJtvgkEAAXyeT/B1QzdPJaRFIleQEhmRiVVRYoIDgSFY8cUnIojS/Zzd9vcwB30JHvT9a1kZDY3lwr5BedxJGHQRoSFQGSzksjR9rNEQPpChqLEjyeDQFn0PcvHuoiDIBGySBUQM5hUtJ25AN4WiW8rVmuCdM2Y3Ea1E/ZkiiIHFhwZCOQ8zj6gi1wOTioXVrsopGV4twvtkEh07pCNuiMzGNgHZSJCwoXbM30APrcLQ0Uef+V67LKLgt36D1tNzDHIrKS6qSAfBKqxq+SBmOf3GrPWLfhu6Rb3209+MBmX2QFELMWsshzZeI4zl3GwDVlbO0DXz2phET6Crhk3g30X3Ro0anT0aR/xI6oVEKRIJJlb3VUrkKVWAv7Ak8/sCDV6dn8HWd7t5feY7hAyyo1VeSKxCMCDSuQcePn9OmRttZvtCUtZtHVV8PpFGcSysQAVAMThgVekxvyEVgp5sEGvgard/tUSGSRopEKqFAUh1UdwEmArK7dWpiUK8EjHVv1uVYxH7IZSVdfbHZwXGZ+nluwhrKkk8WTzD3/TSsbAOpcpIqhJKepAhZSoVbW7JIHnz54c5nYLB8oweiTJovbmLOiyJ7ntl0t1ZgijvY9oWSyxVTkOVtRiQ1+mgWYWSaFc+eNLke3KIyyRFGpGbAjFSLBwKiu85K9cL7agEt4n+mOrCHeJCxb25lGBazi1ngsbJs8cn7ffXkfkbZ6laulcGmyPdfRbJ0wgKNS97vEijeVyFSNSzE/AUWf9BpK656rO2GKKrMBZBYCr+kclQOASWJAUDwx40u9U9TSbjKNn7GBU+w4JccZx42+JN45A1fINg6Ngc6gqZNaxhoZTT6Yikg2u4mmNtIfcsqA3Ma4hufK1ib5u9JG36QZEEr5/mPxxwS3cWH9qHPzf250H1NjF0wiINiFVeQQxFgWQ3dZ8m+fvrOdn1AqUNnCPFeT8glv45P3+3xrQ0EZbGSO6cBQATv8Ahp0cBZNxZ/MOKx/pVFJxXn+Sf7386udpsX28jhKEMrlljZh2Em3K0AQD/h5HnkeD89PCIxFIWsMgJjB5Un5B4J//AINT9u8hC+4gyNguAfHxa+VvwRyNQyuJeSVQ3hKsv4jOd423jSJkRo1aUFiAXu1/cigL4onxqt6k8kkiPNJIUDF2UG8QgWu0kUGLAUB5/nTBtPRka++RXuyyCSnYMuSilHChsar9xqdufTYJZrSmCqUIyF3Z/nz4/fyNY+tY8vOz9v4VMe2s8rMupwDlozIQRRo01EUVLXzx5/cnXn05upUDxKCYpsclJDAGhbEAftYHngDnTRv+hhK9xgicgHggc+KHitSvT0kEbSyiNhEMVDsn1YqAKFHyciSTwK/fWdDu34NLmVtZKndO9DRSK8kvc0n0D4ioUQKPdke4n5v++kLr34Vf0+5iMciSvIS2Ei4R9vJJ82MiihfJLfvYsPVX4pyIp/p5UKghG9nFigbiwSCLHx/A++ljqvrSArEymed1N5bil+kcUqOfLBWN2CV/nX0OmzkfBJwqb1dsVgiWP3BJK7FnKikXk0FB7hxRo+OONevw03VbswsWC7iNkJVirXVimHINXyNLLztISWJJJvn/AOdWnpw4bzbMP/VQftzxWqXt6oWrdFAhWXaClG3lYIuRZvak74zZ5I7mUH/p1MZdK/qzebnbbzayzAMih48omZpJo7LFmQAY4AgkfJ+T8WPWvV0MG2MqMkpIGCK3Jv7jyoAsmwKquDq98ZoEdUphVP6t3Sx4pTO7hsUWrofJJ4A+PvfxpTfaypBI8iL+eyqMrxXhmQAqRbN7boCSQBY4vQ/qB55nklJTcBUECoCEAsl0bJgVsNeRJHaQeDY4brdzhQwibs9xX4b2wBYDKwarBLEFTxR+DWqGR+C2yPj67LlxLiunQQCyuxMQ2rqBMpIYkMMio4GSxgueASsf3N6e2mO5cyNutvGkT8+00jtKZVX3aACyTIcI1GGPki/kqMHVRJmIyZJJGQOoCo83uyAsHLiss/lQSpa1JBOLNt/eIG8eJamMjLFJkUSo2VlCqccuSq5AELF8ngOLTf8An/R2UUx6nC6epOlPtVQwOyIqFqQ/oWT3I8C5JjcMZe5eSXBAouq636Q6mZ9pG7fV3KecvpcqCSQDZAB8Dz4Gs46zEW2/tCAzKzFlJYu8YEaKtFqR+JKble1jRYgnTh+FuzePYjNStsaJUqzrQqRsgCS3mzzVD41m6xoMVnm11onuJzlON6NfNGshay47yTFGI8gGv5+P9dZ90rqE24mcZIXDYS5Up4xZlUGwVFVgQDTnuNXrRpIwwIIsEURrJN8P6XcOuAOIy7B/y0VyjPdDEYuee6u4EiwQ6MhY/tEOtp6dlcbzdN2yB0xjwPc4AQ5DFu4USVYjt8/fg2v9Rklmddx/5TNxEI2aQFY3LkYm1UxuMiCefAYjuvuo9ZhvJh7hUm0DADFeS5Re8AkEgkdtc/pJpeqbQQoJ9xGFdJKkYO7ouZydCSAEHNhltrC2SGNPkN8LHr5/XP8AaU+tdMkRMtrI7BFYgtIJEKkBgORjkyBWocHAmybC+16e7c7i3gJTIUmaA3lRZKAUnLhRwpBI4Oou327mQRs6sdy3u596oGIAypQcXVjldAEeDRx1e9Kgk300nuyyIgcqQlAk2cgTbAGzf3FgCvJmbnm/+K2NrneQZPTv657Lp6L9Czbkxbicqu2FssYJJksnyD9KmlPJaxwODYvvXPpdIYf6naR+28RXOJO2ORA1nJV4tT3ZDmgR9q0Lo+zRIkjRQFRQqgfAHA0bza1ruOhhah0wDC2lUgTTbFhKySll4kjWg6OnkLkaPJ+eaGsreAxinK442aNDk/fjuqv4GP340f05JJE+52oBCR20JOIBDsXUKq+AMip/9o8a9dX3+23O3YMUjYBQwYA458XVc1+1ULPxq7SzFltqxaY0W0Xyk30j1eY72IKyqzWDnyDQ7gRfNlfj9vtp36/652+3QYENbBTiCK5snmvvxzzf7ay3qHTHR8fyi7d0e4Vu1m5qnsA3jXdXIPjULedD3kmQkAAjNd7RgqQudk/VIcLoLdgEAkg6dPC17g4ldtd0W0RTpukUqUDXkiPyuS01qQbxIceD9vFG6v1L7zRmnCsSrcWEzTxfngjgm/KjSf07qEm19hZGHtN3RzA8ENySKoqb/S1EePjVzv8A1EHSRcijAClkIs19Xkg3XPAPzxrKm0+4beieFZSMsmyWWQWw4dQbrkC/tY/2vWF9Z6luJ5SzTuFJwW3xUKpBApTiAAR/9GmeH1iIpMWJAdu4q3Bv/EpsVRvxfH+d/D6f6dHuYl3MzIyt7wUkCBcgTQOTAElT2jG+DyABqHSxO073bmnjlD3buVlPRy6Oy2qZIwIk4BDDtNVZ+CKGrKXpAaS0IxbkU4K8g3yar+WA4v8Avrvrb09tNztZNzA8ETLSLLmTGyg44kBTiSKHAvj7azDp3RXlxRPzMSeB4UfJZqPyK5Pm6HOtSMhw3BKIzak9F9GieOSQyAYA4KtPkQ1G6NKKs39v9YfTunMu928bcMJE4/vfx404bfYTbSGZckKsPpxzC5UO1TXN0Oft4Gqf010wpufdJsbdHkJIHkCl/k2T510XNdgFdNyQE0+vNsku4SMSSmQRklASyRl8cWIWN2VWVcSBWRcAHltVEXoiUYn+n24BLMzKY2DFmtcWotHEK8C3HgHkkPvoNY9y+43lcPUARlo/lAGQsD5JkNcjgIKAvVj1eQWdWt1TgBGOiR4Zu1nHqfoCNtTEAoI5D1+u7Lffk3f7HSj0LeFmiU4mYkRhJDQZjajOzYBFWfn45PD36mnpCPnWedSjbDIY9jIe4Egk3inA8t3HkjhGN8aI37iQ4X6+S9e3CndM6irSqsxieIoCWfIe7hSojsLMeK4GgSRiCcjxq933VDPJCuUm2jiJJAkYuHDlAytjXF4+D9JXIcaoPT5T3GdwkausrTpIwEcsLPSxkxjGJ+1yLxBZEryNNmy6rFErmeTbmWVzSjLGc4BopGIAwHvIzWKwMjA/fVodQwL9/r49VnygB19VcepBNETIlTj3I/cg4DstmRUAOWYNMcSCyjGjQJGkenN28u3SSQUz2wHyFJtLIABbEiyvF3VjnWRementvepRlUMW1c/1BAOYmKdrZWTQzbHEj/HWNkDb1WtZOuIAaysqnRRlou/X4X3Ro0azVoI0u+s4R7IY32cjFbf4yoniscrU8MONMWvEsQYEMLB+NdNNG0mePxYyzusi2W4Kq8SyiaRziVJxb2+3LJQzcqq0uePAb9VjUZ9xMrTK8jNAxcogQtaXRDXazLRkAskZKWJFUGX196c9sPPCvdKPaYCgD7khZi7VaqBfNmiQeKJ1nr2E7hIApeWMfWPbZz7ithYUEFaHBbIVQ13uoL52WJ8bi3r6yvfUN5+YrRyZNuADT5OyxYkGzF3HiwVUcfUAQNeen9YmSN/6cRuyfQbppAFBZgvJc2c/i75HlRzURxRxxLG7OLjkRiMcnS48DQKjKQ8ITkA31BRcWLaTe+xHutGACoYAMReLNSUWIYEGitELf+EqJcDYK7ZTRbft1/xPf4Rert7upnSf8yFUJ9zECntaW1ABsEmuSK1qcyAjnSB6L60zobKHF2UMhtWCsRY55BA/304vKSL0xkZFZW3C62ApW6z1E7XqEDKhJkRkNBiZO9e1e3EMFBbyPHIo3qn9U7ExyGReYp7+oXifDKQeVPnxRH7edMXquciDJfriZZEFE5FOSlKCe9SyeD9Xg6tNuI97tAHwLSxjIKQ1NVEj70x/21RBqPAlo8H1/Cc6Hc3eFjzKV7Vw9skXfKN9/P0k+R4PBrkEav8AYjasiBkeOXARMFOQ9puMiHBNqLNDngcjUDrnp+XbMVccE4gg8MPI8ci/PPyp1xm3KeXSlZPqUgMb4qiSD+4+w4HNa3ZWCRttOPckNJHKnx+k2QPDFJE8XDSyyZRwOwv21VxdMACSV7R4N3pe6p0mRpwyyiYhxku3mUlfpy7mJr6iAeQMSTr3C8TSqxZ5BGxaON2OKdxoAK5U8V29p7eAw1ZyGNgB/Tx7eIxN3BpDM5YArQQhhfxYIOPnjiF0bmnOU0OVbsfQe536vKyey0bNGFcCzjz4ReCBQuu486X9j6L3Vv8A8FK6qbYuCmQBBxGQ5J8Ulk8/F61bpbSyxQiaTcQqgxLrP3SGuwm2N4gnIWCW+BWuPTukzzsV/rHUrJeAiBsWGXGx4sfqNn5/ZNkXa9KoegpuNss6rsUXbvIKG4IdkN4lvbXuNW328HxR02dK6VJUZpcwZLeMBI2s0lKOAtkkgecRzZJ1Ob03IuTy7t1TFr/LVayJyJNsRSGuRXz/ABy9U+qG2qD+mwdT2ihkS3acrHFY/wCZP7allLXDHVecKN6p6YioXdsEQZMa5ZgPJ/nmvJP+WkyBHTamP2fcn3+PJ/8ALjZgifUPqYsarkck8DVjsDP1OQSbxwu2gOR8InkUv7/Fk+P76YfT/ptX6pI4sLtCS5BoSTOLW47xqON6BAHx9teMDR5j0TtOCXb+gz+E2dN6BHtoVjiFAD55YmgLJHk0AL/YarOoxVemmUcazj1v6xg20ntSMcyLpVLUPgmvF1rlkp5JXIjdI6mjKU/Vm4F0TQ+TpD63t5HLEsqBBRja+FDKFPA5yZrFeOeb1ddc6lchcsWW1KYNiBzZJoGyBjX/ALifNVUbg5AsMTE7KFHHuKvetLjZVPq4/jjk6tjl8Oweqtd7PtoJPm/j7/NRoI3SmK854e3ixRewsrBhkWGXcQLBC3yK1dyCJ3RAUydGqWUWxZCJYiMSZEcphHVsO80SBw6fhh6Ah3Uf9ZMDiZA0VdjflZK+VfDEgkLQ7OKBI0/br8Ntm8qzRxiFwbPtquLAimBVlKjK+SACQAPGnHWMYdl2FkGJ13WUg+iekbxeoQyGOWJc5WKggxrE4UY8msDivKs30g8nW0jXmGEKoAFBQAAPgDga96zJ5/GddJ8bNg5Ro0aNTpqNGjRoQo+92iyoUdVYH4bkazT1H6B3C+5LCI5Se7uxDAyECQoTQjKm35sH9iOdT1n34jeoN5C3t7UNZUEBF7jVsxyojxG648Hm+b4C/aEl+jZqXC+Vn/qaNopkhDG0zd41UqACtAgqaelZ6HkMW83qo/8AGkRwfc3EjKyLUYWNCqjHkuOT7Y4/lvB8yN1B7xWWSWRnVib9wtIpVW7iBftsQEY8EEo2oW66Q4VSKBkXNPckXktXudrHuONMD2n+aACTMS66VLfY8AaAScfynToHVwsg+sXXDiiDX7ACvHxrSNnuwyivB1guweQC4ysi2gVlWhHYpQ6qSV7UuvvfJ5q/6V673m2ZVkhXcRt8p2sP24sXX3Av76rbM0gH6r06PZ5WcdO6uvWvqotLJD+YkaBluP65HvEILjYnIhwFWrqya4152u+6jsBJMNpJi6gM7e3KwpgEYrGczihCkcDsHA8BWbdz73qe2cRmIyzLInnH20KljkaD17eXbYJY1++85aQ2PxSXWqXzeC0RgAjqqiBtv1GEL70csichlXB1P/UjGwfuvj+NLPU/Qk0VsFWVAb7SeBZ8J5+3AsfsfGmzqvTYpxThlYKVWWM4SKD5CsPg/Y2P218jE8SALhMqqBzauQABTKAQTX6lr+NWx6mbTCuQojGyU2MFZnL0+J/y8GDcjtAJ/ewFyPj5++rfaellYIgmmUn6RIKx8kYWbShf7G/82I9DjlJMUjbeQNgykjK6yo33Djng+PFjXeb0fMV/5zBqq1dwCOKtS1X58V5/m9D9ZFILa6kgxvaaIX2PpUEEXt5wsfjIZHg3fLWf+2RqtcF3wVgsmKg45PHakgD5IJd6NAC6+/21Dk9G7sH/AJzsD5HusBY8E/B/01M2PQjtVaXcHbooH18lueKtjzfwB81pJEYFl9r0biaATBuOrIU4VXUj58EfwRqlPpVdw4fH246HA48eMQKFV8kahf8A59tM8ESWZiAYgkbsWNWRWNAjz/H8aNl1bf74yrCiwxjECWUMjcqpYKqnKw1jyBX2OpTjAHzKsGkeMvx8VH9dzwbeD+kjWRJPy3iwxolX8mz8Hk5Cia86nfhLtf8AgzuXdnl3Tu7k15DFQKAA+P8At8aoeq/h5uEHazzqpR2JxZ3xrMAPxZuTGwTyQSQRpRTru+20Ri2kzxoCSY2wkdCQC1UGZASScSBjyCSedNcwOjphtavgNfAGQm+p9dFunUd+EGsb9f8ATF3Evuq2L40eLBA8fPB+NVM3qzf7iFPcnUKXK5RgLI1KrW1cKKcAV5IP76hz/wBQyjOQmPLH3KJbmzXatk4qTxz23pYgDm5FhT6fTTQvD2uAOfoqvqOwLpXtuVjCqzj6OMRdn4t1v47hr2No3tlkKGNY0d48lUMT+XwofKQAg3d/USAA3P3clJGqNZZSjcuWJDIMTRI5K4gMR5BLWPgdt70UEj21jxCUqochmVGRYMMl5s8ihkB86722cDC0nNLzuoL1suoSRj8uUoEaqHgiwJFQY4A43eRAN/Ov0b6e6qNxt45QMc1Bwu8fgeP48/Ovzn7J90rIlspEDBVd5CVsuV7qZrtW5ruFft+gfRfTjFtIw8aRuwyZUXHluRYF0aoEWa0ucDbZ5UOva3YD1tXujRo1IshGjRo0IRo0aNCF8Y8cawzrabmTdqN0rMysy05ZEZSpsIz13AYntKg5fHN7pqm9X9KG42cqEAnEslmqdO5TZIA5Hzx99cPbYToZNhWQen+nOzNJIzuVTFAAMh3Y2rikftAsE5GhfjXLfwA5RPjKwyVneNTIbSu0rTBibKh8hZFEVxY9G6bhAqSPUYR1aI4qQxbIn7kDkrRNWaOja7Qx7kMrMYWUgP2td3yAtsSaFt9yTQ4ARWFobslK272LbZi0zKFV1EdRcsAHZQRanyy8A/zdXqBvZ5ZWEbwyRIv1lCSQSxAJtfHBAA+5JPxpj3u2PvyvG0OKKXI/U/0NbWWDBA+dim4r5GqbqyMGVURHjkBAwiY/TZsEgtRBUsAeRfGvQ9zRtHC6LWk31U6PZLFuNqkLOs/uqxsgBcDTkgVRxyBUD9FHW4x7xcSSQFHJJNAD9yfGvz5BOSI5rdXikKtllwpIJFsc6RSRbcc+fFzuu9Xl3aLEhtI2JYM2FtwAKcjKuT9tObIGNJHPZTu05me0E47rfIY0cBlIZTyCDYP8Eede32v20gfhju1220WF5FLuzSBQwYAGhQrj9N8cXen7bbwH51Q2RxbZWdLGI3loyO64bj05HIwd0/MAIWRSVdbBBog8Gjpd6n1HcbJ2BmaVXAVc1FhyGxoKRldKDyOTdVendZRpY9c7V2SNowCUY3YyFEUcvNArkuQHGQ8Ak6g1TDtL24Kr0z7cGvyPeqCLrm+3cipt443/AKf62ckRElaxe/Ljz22AfPwdNcXpn3V/4yR5ma8kBKQ+eAEU+BQqydKv4ceqEjc7F1KsWkkjfjFwxL15PxdEEilPihei+6Nc6ZgcwOJJTdU90b9rRt+HK47fpkSY4RouPC0oFX5r7eNSa1X73r0MRUSSIhfhQzAE/wAXqLvuuqvzqwZNDoonB3Luqsdxuwukv1N6jSNXYVdWT48D51F6t6nvgHSb1Teo1l2sAdw5JrkHgC/hv8j9tUxxnlextLjgEpX6bsWljDOFDNIXFfIJDYkjkKTfA4vn4GjpavMpEg7vcdUPuBY1ZgEHxj8En7ivtqRs+o4RAqzDPIxWiEYKpssSeTlS0BdAn7XK6btmYJPGGQMEjJMfYCBiJMULZEmMjirZ+fOq2i19HE07ubFfb+VD6d6bkkQqWYl0M1CM2E9teRVEg5hQAKosea0zdW6Wm5njkQGiJWaNJPcDYopZiM2EceYNnj4FX4gbLZyEbdWgjjav8YEsheqAZ2NCq7Bin1iwdMLdIjkaRxEsL3iwjlAiFsisQyjLLM39jkddNZS621z6/n1wqGXamMxP/wANwyGVouOcnUfmoSoTlCVGJK+AKJ1u/SplaGMpwuIoViKArgHkDjxrG/SnTI93ugEkjdiCZEkZ3DrtzAqMQwDLkGZx8VQHGQO07ParGiogpVFAWT/qeTqPUOBA7rL172kAXldtGjRqVZaNGjRoQjRo0aEI14ljyBHIsVx++vejQhZh1n0fDs0WVvJlcGmYhgyuwoYkxkAADEjmrahzB9tpkDMknkgE5I+VDEgm3A8+fmiDR40X1L6fXdRAEd6m1YUCPgiyDVqSP8tZFu+mbjYWJVbsQtd+ACDxjgr/AALLFrX4sEIcNqvidvGTldeqbKONJXZaHYsceQCERgZLkQRhRbgjyTz4qL1npKMAWlEbs0drHGmLlsTfDKKpvORbGvvR9bnq7n2y9FyU7I6nViEyU8NkgzxJXgkD6iAdRuqbOK2dkT8ko6FQSxDlQQUIC12GuCKKA1Z0sp4BwqTqm0FSkHm0kMIWgC3cQQVFgLYIvg399Quo7V6ZlMdsSbDJ5AGSqIxjfcSKY9o+DqRvFWRgVZaU0mYwmBtRXnvPbVBuMiB4B123kzMx3LBMqUqFTHIBgWVlZOSA1eTeIB+deBN96kdC20rSLjZnBBwwPugL5FlgCpDqKY1zxyNPey61IgUOwDMPpBPkKGIBI7qBHjnkXV6V/TfTWSEbliLlAWIY/m4R9ppEceSFFgg83z51w3JKRCONcJJJABbe4KB5puaxZeDlTU3FgjSTqnxOLWrr9IycWVosfrEKaYkH7EUdceq/iVHCtANLJx2IDfPiyeBf9z+2kmPqpkCRjAswUlpH4Ck4ksSRTAlTScYkdo5Yy9uFA/5iAyORaluDjeDMRya+nGwfFk+aDrGvDQME8k8BSjQ+GSX5HQDkqFG1zZ2U3BZpU9uQKseZkyBFFiQqha4ABN+Rps6X6zlXOOZ/dZCMZAuJdSoskDjg1447gPjSlFFJJu2xBVOELvExcsqgY0SMeVPkgCmJrXXqO7iaTOdPbPgGIk0wbHEu3a3lzajtwNH5MUcohdg37uivlhMwoisfMH7Lt6rhl3UyOLAZCtvwqhLYkn7c/wCY/jUr/wAZzKRq7MfBIAJY0Ard10K7zw3F8qRqs6i9N3uxCJaTKGxFyUPco8goAxJCscQBZJvi3TokdXei7stgEmlCZAuhC5ZhQ45Fh65N0l8hLi5uAVQGB0TGSZ24GFF9TdRZWVOSPB9lhyVK+4bokJQero8g2QDpWl3ciu6GTtNNRckHHJfK1z3OPsbP92rfdPWd3WMjIihEpJLFaQmrWmFtIFPIo3Ys6qt/6e3CR5NEAJEcoTyqqmWdcEFmOWIvIG+Bd6+hgk3xCjx/anlZs/bx+Oyl9F6ahMbyYmGORM2lI9wxCN/hTwo9pqFk/RwfBuNs0qYgDO41UM6kR2wIUFjwPbbtVrABjY13WKbZbNlIKe37rD28Kpu6Jg4bk42oIJY/V8AAnVzsfUu1kjUSRJCjLRDWyIF5jFKASrFpHYeWOIJrV7aCY3yjHZWO2glkjB3JI/LXBQK9yJEaVgQUF05Fk/vzwDr31vrESxzrkfdzDk0PbencECNT91PdRsMp7QVqul6x7m3LqYmlTEiONMwqAFaJe7LM6nEXWJ8nTx0n0bFvYg8jbm0cd8lp7nEZc4soZcsMeDwQSPNa7fIGi7Xkkoj8z+PcoX4WenLdtxIpXE8K6FWydVK1ag4qmI8mzzxxepajbDp8cKBI1CqPgfx5P3P76k6zZH7zawZ5jK8uRo0aNLSEaNGjQhGjRo0IRo0aNCEa8SwK1ZAGiCL+45B170aEJe9S+lBuVbFikjYjOzwFvgCjwb5H+oPOqJfwlhBLZvb1mCxIYY1R8XiaZDQIrm9P2jXOwJjZXtwCsVn/AAw3can6HbKNcyxOdFgGyLB4gAVHB1fej/w1mhnTcTOq4/8AkhFFY0FOSMwNoBfzfz99M0a5EYBtMOoeRSq+u9HXcQsjKGNHEEkDIcreJBHP2I1jn/hTl2Rlj9tTZkWNlYsLfyxFITkuag8L9qJ2nrYcwOI/qIq7IIB4JBHIIHINHWW7TYSQqwJLUGYxxRAUg5X6iqqH7e8AMBQNVWs7WgbhQV+geWtOfkvsPR80TuKNIXVlkXJgoNOsKsmQLkljSgCxfPOvPT+hBT7geX8lG/KOIITwFIVrEnahApabuB1d+nIllgTNVMqIytjk5KeKB4UGx9LXRF1evO2injKmNGKOQpUpixp2x+4UABSTx9QP31DWAqTK63Nv1lUfTNnfuQojsUNyMCkxVZeXpBSMQQoqjRpjeIGo219Mnh9pGbnVMA5GFEg2CbkVCLBZqJquRpr3cHvOWQKuFNwxVTTAYkleSVumFGyf219eIxGJo79t0VCJGKorZkE5rbDvYKB/1H4JI9A9egjxz057ev4S5uNosYkSMQhmch1YFl5sf8v6hi2RBI7lqtVe0nlMCxmzEJAQyVCWkeiQrGww4sUciCx+NMY2Cxu0ltnJTe8zK0LuoKqoQigBgTTDtIT6RQ1V7To8ryC1eWwwzxWSMsAFIUrSrQBNvwcwKFsTzRvCcx4rKuvRU/8AxnEObvGrGXFSFUix+YCcbJ4B5NEG6B1pO52odGRgCrAqQeQQRR/31Sel/TI22TElmYAZEi6+xAAFjx80AAONMOtnSRmOPKxNXKHyW1YYPw03CmdcCwCsi+4LRFUqyFGDKAXt/pViObFsdRfS/S33m5G3kFRysDM0aBMfbRnCKa7bLqSfNjigBrfK1wg6fGhtERSfJVQD/oNaQmxwmDWnaRSg9M9K7WBSIoI1vk9oJJ58lrJ+ph/fVpHEFAVQAAKAHAAHgADxr1o0kknlROcXclGjRo14uUaNGjQhGjRo0IRo0aNCEaNGjQhGjRo0IRo0aNCEaNGjQhB0g9Y9LTybousam3BEmbLwAD3YkcWFFAE0CLHB0/aK0mWFstWnRTOiJLVnW/6FuYpGLDLbyDFkhqlUDtYB1tDwSRkR8XqwPVMpMQzlYvrkIJpqa8gpC8BW5OVmuCK06Fb86hbbo8cbFkBGXJA+mzxdeLrjUh0ZB8hwn/qQ4eYZSzJ1NB7vuBh7RHFg5FTzw9eAygtx9VA8DVb1LrAklWLGMhm8lmKkhrwCry7EgV3A2p4xstfT+g4mN2eDklgflnLIFeOa+zX5OrPpvpuKE2oNggjwKIFfpAvj5Nk6S3TSuPmGEzxomixZKUV9LSyoI5QzrJIfdLkZAAqVSrZTWA55H8+Q9bHp6RLiiqv3oAX/ADiB9z/nqTWjV8OnbFlSyzukFFGjRo1QkI0aNGhCNGjRoQjRo0aEI0aNGhCNGjRoQjRo0aEI0aNGhCNGjRoQjRo0aEI0aNGhCNGjRoQjRo0aEI0aNGhCNGjRoQjRo0aEI0aNGhCNGjRoQjRo0aEI0aNGhCNGjRoQv//Z"/>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9" name="Picture 3" descr="C:\Users\SIM\AppData\Local\Temp\Rar$DIa0.607\logo_ING.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pic>
        <p:nvPicPr>
          <p:cNvPr id="1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20414643">
            <a:off x="5737791" y="3108482"/>
            <a:ext cx="253365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1" name="Diyagram 10"/>
          <p:cNvGraphicFramePr/>
          <p:nvPr>
            <p:extLst>
              <p:ext uri="{D42A27DB-BD31-4B8C-83A1-F6EECF244321}">
                <p14:modId xmlns:p14="http://schemas.microsoft.com/office/powerpoint/2010/main" val="1561108956"/>
              </p:ext>
            </p:extLst>
          </p:nvPr>
        </p:nvGraphicFramePr>
        <p:xfrm>
          <a:off x="88503" y="5978128"/>
          <a:ext cx="743744" cy="87987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pSp>
        <p:nvGrpSpPr>
          <p:cNvPr id="12" name="Grup 11"/>
          <p:cNvGrpSpPr/>
          <p:nvPr/>
        </p:nvGrpSpPr>
        <p:grpSpPr>
          <a:xfrm>
            <a:off x="1019944" y="6021288"/>
            <a:ext cx="743744" cy="743744"/>
            <a:chOff x="0" y="68063"/>
            <a:chExt cx="743744" cy="743744"/>
          </a:xfrm>
          <a:scene3d>
            <a:camera prst="orthographicFront"/>
            <a:lightRig rig="flat" dir="t"/>
          </a:scene3d>
        </p:grpSpPr>
        <p:sp>
          <p:nvSpPr>
            <p:cNvPr id="13" name="Oval 12"/>
            <p:cNvSpPr/>
            <p:nvPr/>
          </p:nvSpPr>
          <p:spPr>
            <a:xfrm>
              <a:off x="0" y="68063"/>
              <a:ext cx="743744" cy="743744"/>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4" name="Oval 4"/>
            <p:cNvSpPr/>
            <p:nvPr/>
          </p:nvSpPr>
          <p:spPr>
            <a:xfrm>
              <a:off x="108919" y="176982"/>
              <a:ext cx="525906" cy="5259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lang="tr-TR" sz="3100" b="1" kern="1200" dirty="0" smtClean="0">
                  <a:solidFill>
                    <a:srgbClr val="FFC000"/>
                  </a:solidFill>
                  <a:hlinkClick r:id="rId11" action="ppaction://hlinkfile"/>
                </a:rPr>
                <a:t>SŞ</a:t>
              </a:r>
              <a:endParaRPr lang="tr-TR" sz="3100" b="1" kern="1200" dirty="0">
                <a:solidFill>
                  <a:srgbClr val="FFC000"/>
                </a:solidFill>
              </a:endParaRPr>
            </a:p>
          </p:txBody>
        </p:sp>
      </p:grpSp>
      <p:grpSp>
        <p:nvGrpSpPr>
          <p:cNvPr id="15" name="Grup 14"/>
          <p:cNvGrpSpPr/>
          <p:nvPr/>
        </p:nvGrpSpPr>
        <p:grpSpPr>
          <a:xfrm>
            <a:off x="1991145" y="6021288"/>
            <a:ext cx="743744" cy="743744"/>
            <a:chOff x="0" y="68063"/>
            <a:chExt cx="743744" cy="743744"/>
          </a:xfrm>
          <a:scene3d>
            <a:camera prst="orthographicFront"/>
            <a:lightRig rig="flat" dir="t"/>
          </a:scene3d>
        </p:grpSpPr>
        <p:sp>
          <p:nvSpPr>
            <p:cNvPr id="16" name="Oval 15"/>
            <p:cNvSpPr/>
            <p:nvPr/>
          </p:nvSpPr>
          <p:spPr>
            <a:xfrm>
              <a:off x="0" y="68063"/>
              <a:ext cx="743744" cy="743744"/>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7" name="Oval 4"/>
            <p:cNvSpPr/>
            <p:nvPr/>
          </p:nvSpPr>
          <p:spPr>
            <a:xfrm>
              <a:off x="108919" y="176982"/>
              <a:ext cx="525906" cy="5259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lang="tr-TR" sz="3100" b="1" kern="1200" dirty="0" smtClean="0">
                  <a:solidFill>
                    <a:srgbClr val="FFC000"/>
                  </a:solidFill>
                  <a:hlinkClick r:id="rId12" action="ppaction://hlinkfile"/>
                </a:rPr>
                <a:t>SŞ</a:t>
              </a:r>
              <a:endParaRPr lang="tr-TR" sz="3100" b="1" kern="1200" dirty="0">
                <a:solidFill>
                  <a:srgbClr val="FFC000"/>
                </a:solidFill>
              </a:endParaRPr>
            </a:p>
          </p:txBody>
        </p:sp>
      </p:grpSp>
      <p:grpSp>
        <p:nvGrpSpPr>
          <p:cNvPr id="18" name="Grup 17"/>
          <p:cNvGrpSpPr/>
          <p:nvPr/>
        </p:nvGrpSpPr>
        <p:grpSpPr>
          <a:xfrm>
            <a:off x="2964160" y="6021288"/>
            <a:ext cx="743744" cy="743744"/>
            <a:chOff x="0" y="68063"/>
            <a:chExt cx="743744" cy="743744"/>
          </a:xfrm>
          <a:scene3d>
            <a:camera prst="orthographicFront"/>
            <a:lightRig rig="flat" dir="t"/>
          </a:scene3d>
        </p:grpSpPr>
        <p:sp>
          <p:nvSpPr>
            <p:cNvPr id="19" name="Oval 18"/>
            <p:cNvSpPr/>
            <p:nvPr/>
          </p:nvSpPr>
          <p:spPr>
            <a:xfrm>
              <a:off x="0" y="68063"/>
              <a:ext cx="743744" cy="743744"/>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0" name="Oval 4"/>
            <p:cNvSpPr/>
            <p:nvPr/>
          </p:nvSpPr>
          <p:spPr>
            <a:xfrm>
              <a:off x="108919" y="176982"/>
              <a:ext cx="525906" cy="5259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lang="tr-TR" sz="3100" b="1" kern="1200" dirty="0" smtClean="0">
                  <a:solidFill>
                    <a:srgbClr val="FFC000"/>
                  </a:solidFill>
                  <a:hlinkClick r:id="rId13" action="ppaction://hlinkfile"/>
                </a:rPr>
                <a:t>SŞ</a:t>
              </a:r>
              <a:endParaRPr lang="tr-TR" sz="3100" b="1" kern="1200" dirty="0">
                <a:solidFill>
                  <a:srgbClr val="FFC000"/>
                </a:solidFill>
              </a:endParaRPr>
            </a:p>
          </p:txBody>
        </p:sp>
      </p:grpSp>
    </p:spTree>
    <p:extLst>
      <p:ext uri="{BB962C8B-B14F-4D97-AF65-F5344CB8AC3E}">
        <p14:creationId xmlns:p14="http://schemas.microsoft.com/office/powerpoint/2010/main" val="634083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0" y="5949280"/>
            <a:ext cx="9144000" cy="923330"/>
          </a:xfrm>
          <a:prstGeom prst="rect">
            <a:avLst/>
          </a:prstGeom>
          <a:solidFill>
            <a:srgbClr val="002060"/>
          </a:solidFill>
          <a:scene3d>
            <a:camera prst="orthographicFront"/>
            <a:lightRig rig="threePt" dir="t"/>
          </a:scene3d>
          <a:sp3d>
            <a:bevelT/>
          </a:sp3d>
        </p:spPr>
        <p:txBody>
          <a:bodyPr wrap="square" rtlCol="0">
            <a:spAutoFit/>
          </a:bodyPr>
          <a:lstStyle/>
          <a:p>
            <a:endParaRPr lang="tr-TR" dirty="0" smtClean="0"/>
          </a:p>
          <a:p>
            <a:endParaRPr lang="tr-TR" dirty="0"/>
          </a:p>
          <a:p>
            <a:endParaRPr lang="tr-TR" dirty="0"/>
          </a:p>
        </p:txBody>
      </p:sp>
      <p:graphicFrame>
        <p:nvGraphicFramePr>
          <p:cNvPr id="3" name="Diyagram 2"/>
          <p:cNvGraphicFramePr/>
          <p:nvPr>
            <p:extLst>
              <p:ext uri="{D42A27DB-BD31-4B8C-83A1-F6EECF244321}">
                <p14:modId xmlns:p14="http://schemas.microsoft.com/office/powerpoint/2010/main" val="156540371"/>
              </p:ext>
            </p:extLst>
          </p:nvPr>
        </p:nvGraphicFramePr>
        <p:xfrm>
          <a:off x="755576" y="764704"/>
          <a:ext cx="7632848" cy="4768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Başlık 1"/>
          <p:cNvSpPr txBox="1">
            <a:spLocks/>
          </p:cNvSpPr>
          <p:nvPr/>
        </p:nvSpPr>
        <p:spPr bwMode="auto">
          <a:xfrm>
            <a:off x="34925" y="116632"/>
            <a:ext cx="903763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1313" indent="-341313"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1pPr>
            <a:lvl2pPr marL="742950" indent="-28575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2pPr>
            <a:lvl3pPr marL="11430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3pPr>
            <a:lvl4pPr marL="16002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4pPr>
            <a:lvl5pPr marL="2057400" indent="-228600" eaLnBrk="0" hangingPunc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1700">
                <a:solidFill>
                  <a:schemeClr val="tx1"/>
                </a:solidFill>
                <a:latin typeface="Arial" pitchFamily="34" charset="0"/>
                <a:cs typeface="Arial" pitchFamily="34" charset="0"/>
              </a:defRPr>
            </a:lvl9pPr>
          </a:lstStyle>
          <a:p>
            <a:pPr eaLnBrk="1" hangingPunct="1">
              <a:spcBef>
                <a:spcPts val="600"/>
              </a:spcBef>
            </a:pP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Centre</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for</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Social</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Innovation</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r>
              <a:rPr lang="tr-TR" sz="3200" b="1" dirty="0" err="1">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Turkey</a:t>
            </a:r>
            <a:r>
              <a:rPr lang="tr-TR" sz="32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 </a:t>
            </a:r>
          </a:p>
        </p:txBody>
      </p:sp>
      <p:pic>
        <p:nvPicPr>
          <p:cNvPr id="6" name="Picture 3" descr="C:\Users\SIM\AppData\Local\Temp\Rar$DIa0.607\logo_ING.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spTree>
    <p:extLst>
      <p:ext uri="{BB962C8B-B14F-4D97-AF65-F5344CB8AC3E}">
        <p14:creationId xmlns:p14="http://schemas.microsoft.com/office/powerpoint/2010/main" val="1881775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61B650A0-7C6C-4845-ABBD-9AE14AFC31E0}"/>
                                            </p:graphicEl>
                                          </p:spTgt>
                                        </p:tgtEl>
                                        <p:attrNameLst>
                                          <p:attrName>style.visibility</p:attrName>
                                        </p:attrNameLst>
                                      </p:cBhvr>
                                      <p:to>
                                        <p:strVal val="visible"/>
                                      </p:to>
                                    </p:set>
                                    <p:animEffect transition="in" filter="fade">
                                      <p:cBhvr>
                                        <p:cTn id="7" dur="500"/>
                                        <p:tgtEl>
                                          <p:spTgt spid="3">
                                            <p:graphicEl>
                                              <a:dgm id="{61B650A0-7C6C-4845-ABBD-9AE14AFC31E0}"/>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dgm id="{DAFCADDF-F197-4B00-9E4E-3BC1F455D5D1}"/>
                                            </p:graphicEl>
                                          </p:spTgt>
                                        </p:tgtEl>
                                        <p:attrNameLst>
                                          <p:attrName>style.visibility</p:attrName>
                                        </p:attrNameLst>
                                      </p:cBhvr>
                                      <p:to>
                                        <p:strVal val="visible"/>
                                      </p:to>
                                    </p:set>
                                    <p:animEffect transition="in" filter="fade">
                                      <p:cBhvr>
                                        <p:cTn id="12" dur="500"/>
                                        <p:tgtEl>
                                          <p:spTgt spid="3">
                                            <p:graphicEl>
                                              <a:dgm id="{DAFCADDF-F197-4B00-9E4E-3BC1F455D5D1}"/>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graphicEl>
                                              <a:dgm id="{5AB4458F-0EB6-4B9E-9E91-0038DD24DA3C}"/>
                                            </p:graphicEl>
                                          </p:spTgt>
                                        </p:tgtEl>
                                        <p:attrNameLst>
                                          <p:attrName>style.visibility</p:attrName>
                                        </p:attrNameLst>
                                      </p:cBhvr>
                                      <p:to>
                                        <p:strVal val="visible"/>
                                      </p:to>
                                    </p:set>
                                    <p:animEffect transition="in" filter="fade">
                                      <p:cBhvr>
                                        <p:cTn id="15" dur="500"/>
                                        <p:tgtEl>
                                          <p:spTgt spid="3">
                                            <p:graphicEl>
                                              <a:dgm id="{5AB4458F-0EB6-4B9E-9E91-0038DD24DA3C}"/>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graphicEl>
                                              <a:dgm id="{B6293B2C-D670-4475-953C-B91270E766A2}"/>
                                            </p:graphicEl>
                                          </p:spTgt>
                                        </p:tgtEl>
                                        <p:attrNameLst>
                                          <p:attrName>style.visibility</p:attrName>
                                        </p:attrNameLst>
                                      </p:cBhvr>
                                      <p:to>
                                        <p:strVal val="visible"/>
                                      </p:to>
                                    </p:set>
                                    <p:animEffect transition="in" filter="fade">
                                      <p:cBhvr>
                                        <p:cTn id="20" dur="500"/>
                                        <p:tgtEl>
                                          <p:spTgt spid="3">
                                            <p:graphicEl>
                                              <a:dgm id="{B6293B2C-D670-4475-953C-B91270E766A2}"/>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graphicEl>
                                              <a:dgm id="{37ED3255-D7D4-4A18-BC19-39B38192DDBE}"/>
                                            </p:graphicEl>
                                          </p:spTgt>
                                        </p:tgtEl>
                                        <p:attrNameLst>
                                          <p:attrName>style.visibility</p:attrName>
                                        </p:attrNameLst>
                                      </p:cBhvr>
                                      <p:to>
                                        <p:strVal val="visible"/>
                                      </p:to>
                                    </p:set>
                                    <p:animEffect transition="in" filter="fade">
                                      <p:cBhvr>
                                        <p:cTn id="23" dur="500"/>
                                        <p:tgtEl>
                                          <p:spTgt spid="3">
                                            <p:graphicEl>
                                              <a:dgm id="{37ED3255-D7D4-4A18-BC19-39B38192DDBE}"/>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graphicEl>
                                              <a:dgm id="{ACD65E9A-4BD5-4F98-99DA-3FFC31811F71}"/>
                                            </p:graphicEl>
                                          </p:spTgt>
                                        </p:tgtEl>
                                        <p:attrNameLst>
                                          <p:attrName>style.visibility</p:attrName>
                                        </p:attrNameLst>
                                      </p:cBhvr>
                                      <p:to>
                                        <p:strVal val="visible"/>
                                      </p:to>
                                    </p:set>
                                    <p:animEffect transition="in" filter="fade">
                                      <p:cBhvr>
                                        <p:cTn id="28" dur="500"/>
                                        <p:tgtEl>
                                          <p:spTgt spid="3">
                                            <p:graphicEl>
                                              <a:dgm id="{ACD65E9A-4BD5-4F98-99DA-3FFC31811F71}"/>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graphicEl>
                                              <a:dgm id="{1AC87982-A8F6-4B15-B50B-DCD2B67D7D73}"/>
                                            </p:graphicEl>
                                          </p:spTgt>
                                        </p:tgtEl>
                                        <p:attrNameLst>
                                          <p:attrName>style.visibility</p:attrName>
                                        </p:attrNameLst>
                                      </p:cBhvr>
                                      <p:to>
                                        <p:strVal val="visible"/>
                                      </p:to>
                                    </p:set>
                                    <p:animEffect transition="in" filter="fade">
                                      <p:cBhvr>
                                        <p:cTn id="31" dur="500"/>
                                        <p:tgtEl>
                                          <p:spTgt spid="3">
                                            <p:graphicEl>
                                              <a:dgm id="{1AC87982-A8F6-4B15-B50B-DCD2B67D7D73}"/>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graphicEl>
                                              <a:dgm id="{07F25ADD-4BE5-448A-9B3C-E8B3D4DF2B8B}"/>
                                            </p:graphicEl>
                                          </p:spTgt>
                                        </p:tgtEl>
                                        <p:attrNameLst>
                                          <p:attrName>style.visibility</p:attrName>
                                        </p:attrNameLst>
                                      </p:cBhvr>
                                      <p:to>
                                        <p:strVal val="visible"/>
                                      </p:to>
                                    </p:set>
                                    <p:animEffect transition="in" filter="fade">
                                      <p:cBhvr>
                                        <p:cTn id="36" dur="500"/>
                                        <p:tgtEl>
                                          <p:spTgt spid="3">
                                            <p:graphicEl>
                                              <a:dgm id="{07F25ADD-4BE5-448A-9B3C-E8B3D4DF2B8B}"/>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graphicEl>
                                              <a:dgm id="{2F9588BF-BE2B-49BF-AB7B-BEF8D9E4E9B3}"/>
                                            </p:graphicEl>
                                          </p:spTgt>
                                        </p:tgtEl>
                                        <p:attrNameLst>
                                          <p:attrName>style.visibility</p:attrName>
                                        </p:attrNameLst>
                                      </p:cBhvr>
                                      <p:to>
                                        <p:strVal val="visible"/>
                                      </p:to>
                                    </p:set>
                                    <p:animEffect transition="in" filter="fade">
                                      <p:cBhvr>
                                        <p:cTn id="39" dur="500"/>
                                        <p:tgtEl>
                                          <p:spTgt spid="3">
                                            <p:graphicEl>
                                              <a:dgm id="{2F9588BF-BE2B-49BF-AB7B-BEF8D9E4E9B3}"/>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
                                            <p:graphicEl>
                                              <a:dgm id="{E857CA8E-6CE1-44A3-8E2A-A49B04277D28}"/>
                                            </p:graphicEl>
                                          </p:spTgt>
                                        </p:tgtEl>
                                        <p:attrNameLst>
                                          <p:attrName>style.visibility</p:attrName>
                                        </p:attrNameLst>
                                      </p:cBhvr>
                                      <p:to>
                                        <p:strVal val="visible"/>
                                      </p:to>
                                    </p:set>
                                    <p:animEffect transition="in" filter="fade">
                                      <p:cBhvr>
                                        <p:cTn id="44" dur="500"/>
                                        <p:tgtEl>
                                          <p:spTgt spid="3">
                                            <p:graphicEl>
                                              <a:dgm id="{E857CA8E-6CE1-44A3-8E2A-A49B04277D28}"/>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3">
                                            <p:graphicEl>
                                              <a:dgm id="{CC2B1200-5916-4DC8-8837-9772066EDF2C}"/>
                                            </p:graphicEl>
                                          </p:spTgt>
                                        </p:tgtEl>
                                        <p:attrNameLst>
                                          <p:attrName>style.visibility</p:attrName>
                                        </p:attrNameLst>
                                      </p:cBhvr>
                                      <p:to>
                                        <p:strVal val="visible"/>
                                      </p:to>
                                    </p:set>
                                    <p:animEffect transition="in" filter="fade">
                                      <p:cBhvr>
                                        <p:cTn id="47" dur="500"/>
                                        <p:tgtEl>
                                          <p:spTgt spid="3">
                                            <p:graphicEl>
                                              <a:dgm id="{CC2B1200-5916-4DC8-8837-9772066EDF2C}"/>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lvl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1124744"/>
            <a:ext cx="5040560" cy="3600986"/>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pPr marL="342900" indent="-342900">
              <a:lnSpc>
                <a:spcPct val="150000"/>
              </a:lnSpc>
              <a:spcBef>
                <a:spcPts val="600"/>
              </a:spcBef>
              <a:spcAft>
                <a:spcPts val="600"/>
              </a:spcAft>
              <a:buFont typeface="Wingdings" panose="05000000000000000000" pitchFamily="2" charset="2"/>
              <a:buChar char="q"/>
            </a:pPr>
            <a:r>
              <a:rPr lang="en-US" sz="2200" b="1" dirty="0" smtClean="0">
                <a:solidFill>
                  <a:schemeClr val="bg1"/>
                </a:solidFill>
              </a:rPr>
              <a:t>Good </a:t>
            </a:r>
            <a:r>
              <a:rPr lang="en-US" sz="2200" b="1" dirty="0">
                <a:solidFill>
                  <a:schemeClr val="bg1"/>
                </a:solidFill>
              </a:rPr>
              <a:t>for whom? </a:t>
            </a:r>
            <a:endParaRPr lang="tr-TR" sz="2200" b="1" dirty="0" smtClean="0">
              <a:solidFill>
                <a:schemeClr val="bg1"/>
              </a:solidFill>
            </a:endParaRPr>
          </a:p>
          <a:p>
            <a:pPr>
              <a:lnSpc>
                <a:spcPct val="150000"/>
              </a:lnSpc>
              <a:spcBef>
                <a:spcPts val="600"/>
              </a:spcBef>
              <a:spcAft>
                <a:spcPts val="600"/>
              </a:spcAft>
            </a:pPr>
            <a:r>
              <a:rPr lang="tr-TR" sz="2200" b="1" dirty="0" smtClean="0">
                <a:solidFill>
                  <a:schemeClr val="bg1"/>
                </a:solidFill>
              </a:rPr>
              <a:t>     </a:t>
            </a:r>
            <a:r>
              <a:rPr lang="en-US" sz="2200" b="1" dirty="0" smtClean="0">
                <a:solidFill>
                  <a:schemeClr val="bg1"/>
                </a:solidFill>
              </a:rPr>
              <a:t>Business</a:t>
            </a:r>
            <a:r>
              <a:rPr lang="en-US" sz="2200" b="1" dirty="0">
                <a:solidFill>
                  <a:schemeClr val="bg1"/>
                </a:solidFill>
              </a:rPr>
              <a:t>, Social Sector, Beneficiaries</a:t>
            </a:r>
          </a:p>
          <a:p>
            <a:pPr marL="342900" indent="-342900">
              <a:lnSpc>
                <a:spcPct val="150000"/>
              </a:lnSpc>
              <a:spcBef>
                <a:spcPts val="600"/>
              </a:spcBef>
              <a:spcAft>
                <a:spcPts val="600"/>
              </a:spcAft>
              <a:buFont typeface="Wingdings" panose="05000000000000000000" pitchFamily="2" charset="2"/>
              <a:buChar char="q"/>
            </a:pPr>
            <a:r>
              <a:rPr lang="en-US" sz="2200" b="1" dirty="0" smtClean="0">
                <a:solidFill>
                  <a:schemeClr val="bg1"/>
                </a:solidFill>
              </a:rPr>
              <a:t>An </a:t>
            </a:r>
            <a:r>
              <a:rPr lang="en-US" sz="2200" b="1" dirty="0">
                <a:solidFill>
                  <a:schemeClr val="bg1"/>
                </a:solidFill>
              </a:rPr>
              <a:t>objective? A tool? A best practice? for companies</a:t>
            </a:r>
          </a:p>
          <a:p>
            <a:pPr marL="342900" indent="-342900">
              <a:lnSpc>
                <a:spcPct val="150000"/>
              </a:lnSpc>
              <a:spcBef>
                <a:spcPts val="600"/>
              </a:spcBef>
              <a:spcAft>
                <a:spcPts val="600"/>
              </a:spcAft>
              <a:buFont typeface="Wingdings" panose="05000000000000000000" pitchFamily="2" charset="2"/>
              <a:buChar char="q"/>
            </a:pPr>
            <a:r>
              <a:rPr lang="en-US" sz="2200" b="1" dirty="0" smtClean="0">
                <a:solidFill>
                  <a:schemeClr val="bg1"/>
                </a:solidFill>
              </a:rPr>
              <a:t>A </a:t>
            </a:r>
            <a:r>
              <a:rPr lang="en-US" sz="2200" b="1" dirty="0">
                <a:solidFill>
                  <a:schemeClr val="bg1"/>
                </a:solidFill>
              </a:rPr>
              <a:t>communication tool for the concept “CSR” itself</a:t>
            </a:r>
          </a:p>
        </p:txBody>
      </p:sp>
      <p:sp>
        <p:nvSpPr>
          <p:cNvPr id="4" name="Başlık 1"/>
          <p:cNvSpPr txBox="1">
            <a:spLocks/>
          </p:cNvSpPr>
          <p:nvPr/>
        </p:nvSpPr>
        <p:spPr bwMode="auto">
          <a:xfrm>
            <a:off x="215899" y="44624"/>
            <a:ext cx="8928101"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700">
                <a:solidFill>
                  <a:schemeClr val="tx1"/>
                </a:solidFill>
                <a:latin typeface="Arial" pitchFamily="34" charset="0"/>
                <a:cs typeface="Arial" pitchFamily="34" charset="0"/>
              </a:defRPr>
            </a:lvl1pPr>
            <a:lvl2pPr marL="742950" indent="-285750" eaLnBrk="0" hangingPunct="0">
              <a:defRPr sz="1700">
                <a:solidFill>
                  <a:schemeClr val="tx1"/>
                </a:solidFill>
                <a:latin typeface="Arial" pitchFamily="34" charset="0"/>
                <a:cs typeface="Arial" pitchFamily="34" charset="0"/>
              </a:defRPr>
            </a:lvl2pPr>
            <a:lvl3pPr marL="1143000" indent="-228600" eaLnBrk="0" hangingPunct="0">
              <a:defRPr sz="1700">
                <a:solidFill>
                  <a:schemeClr val="tx1"/>
                </a:solidFill>
                <a:latin typeface="Arial" pitchFamily="34" charset="0"/>
                <a:cs typeface="Arial" pitchFamily="34" charset="0"/>
              </a:defRPr>
            </a:lvl3pPr>
            <a:lvl4pPr marL="1600200" indent="-228600" eaLnBrk="0" hangingPunct="0">
              <a:defRPr sz="1700">
                <a:solidFill>
                  <a:schemeClr val="tx1"/>
                </a:solidFill>
                <a:latin typeface="Arial" pitchFamily="34" charset="0"/>
                <a:cs typeface="Arial" pitchFamily="34" charset="0"/>
              </a:defRPr>
            </a:lvl4pPr>
            <a:lvl5pPr marL="2057400" indent="-228600" eaLnBrk="0" hangingPunct="0">
              <a:defRPr sz="17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sz="17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sz="17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sz="17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sz="1700">
                <a:solidFill>
                  <a:schemeClr val="tx1"/>
                </a:solidFill>
                <a:latin typeface="Arial" pitchFamily="34" charset="0"/>
                <a:cs typeface="Arial" pitchFamily="34" charset="0"/>
              </a:defRPr>
            </a:lvl9pPr>
          </a:lstStyle>
          <a:p>
            <a:pPr marL="341313" indent="-341313" eaLnBrk="1" hangingPunct="1">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US" sz="3000" b="1" dirty="0">
                <a:solidFill>
                  <a:srgbClr val="002060"/>
                </a:solidFill>
                <a:effectLst>
                  <a:outerShdw blurRad="38100" dist="38100" dir="2700000" algn="tl">
                    <a:srgbClr val="000000">
                      <a:alpha val="43137"/>
                    </a:srgbClr>
                  </a:outerShdw>
                </a:effectLst>
                <a:latin typeface="Segoe Print" pitchFamily="2" charset="0"/>
                <a:ea typeface="Microsoft YaHei" pitchFamily="34" charset="-122"/>
                <a:cs typeface="Mangal" pitchFamily="18" charset="0"/>
              </a:rPr>
              <a:t>CSR Awards</a:t>
            </a:r>
          </a:p>
        </p:txBody>
      </p:sp>
      <p:pic>
        <p:nvPicPr>
          <p:cNvPr id="5" name="Picture 2" descr="http://www.west-info.eu/files/social-enterprise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39746" y="442347"/>
            <a:ext cx="2423718" cy="2423718"/>
          </a:xfrm>
          <a:prstGeom prst="round2DiagRect">
            <a:avLst/>
          </a:prstGeom>
          <a:noFill/>
          <a:extLst>
            <a:ext uri="{909E8E84-426E-40DD-AFC4-6F175D3DCCD1}">
              <a14:hiddenFill xmlns:a14="http://schemas.microsoft.com/office/drawing/2010/main">
                <a:solidFill>
                  <a:srgbClr val="FFFFFF"/>
                </a:solidFill>
              </a14:hiddenFill>
            </a:ext>
          </a:extLst>
        </p:spPr>
      </p:pic>
      <p:pic>
        <p:nvPicPr>
          <p:cNvPr id="6" name="Picture 3" descr="C:\Users\SIM\AppData\Local\Temp\Rar$DIa0.607\logo_I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60232" y="5295738"/>
            <a:ext cx="2216338" cy="1115207"/>
          </a:xfrm>
          <a:prstGeom prst="roundRect">
            <a:avLst>
              <a:gd name="adj" fmla="val 8594"/>
            </a:avLst>
          </a:prstGeom>
          <a:solidFill>
            <a:srgbClr val="FFFFFF">
              <a:shade val="85000"/>
            </a:srgbClr>
          </a:solidFill>
          <a:ln>
            <a:noFill/>
          </a:ln>
          <a:effectLst/>
          <a:extLst/>
        </p:spPr>
      </p:pic>
      <p:pic>
        <p:nvPicPr>
          <p:cNvPr id="7" name="Picture 12" descr="MCj00787490000[1]"/>
          <p:cNvPicPr>
            <a:picLocks noChangeAspect="1" noChangeArrowheads="1"/>
          </p:cNvPicPr>
          <p:nvPr/>
        </p:nvPicPr>
        <p:blipFill>
          <a:blip r:embed="rId4"/>
          <a:srcRect/>
          <a:stretch>
            <a:fillRect/>
          </a:stretch>
        </p:blipFill>
        <p:spPr bwMode="auto">
          <a:xfrm>
            <a:off x="571110" y="4983999"/>
            <a:ext cx="3685365" cy="1536526"/>
          </a:xfrm>
          <a:prstGeom prst="rect">
            <a:avLst/>
          </a:prstGeom>
          <a:noFill/>
          <a:ln w="9525">
            <a:noFill/>
            <a:miter lim="800000"/>
            <a:headEnd/>
            <a:tailEnd/>
          </a:ln>
        </p:spPr>
      </p:pic>
    </p:spTree>
    <p:extLst>
      <p:ext uri="{BB962C8B-B14F-4D97-AF65-F5344CB8AC3E}">
        <p14:creationId xmlns:p14="http://schemas.microsoft.com/office/powerpoint/2010/main" val="2538148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1190</TotalTime>
  <Words>1291</Words>
  <Application>Microsoft Office PowerPoint</Application>
  <PresentationFormat>Ekran Gösterisi (4:3)</PresentationFormat>
  <Paragraphs>252</Paragraphs>
  <Slides>30</Slides>
  <Notes>8</Notes>
  <HiddenSlides>0</HiddenSlides>
  <MMClips>0</MMClips>
  <ScaleCrop>false</ScaleCrop>
  <HeadingPairs>
    <vt:vector size="4" baseType="variant">
      <vt:variant>
        <vt:lpstr>Tema</vt:lpstr>
      </vt:variant>
      <vt:variant>
        <vt:i4>2</vt:i4>
      </vt:variant>
      <vt:variant>
        <vt:lpstr>Slayt Başlıkları</vt:lpstr>
      </vt:variant>
      <vt:variant>
        <vt:i4>30</vt:i4>
      </vt:variant>
    </vt:vector>
  </HeadingPairs>
  <TitlesOfParts>
    <vt:vector size="32" baseType="lpstr">
      <vt:lpstr>Ofis Teması</vt:lpstr>
      <vt:lpstr>1_Ofis Teması</vt:lpstr>
      <vt:lpstr>PowerPoint Sunusu</vt:lpstr>
      <vt:lpstr>PowerPoint Sunusu</vt:lpstr>
      <vt:lpstr>PowerPoint Sunusu</vt:lpstr>
      <vt:lpstr>Why Social Innovation?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Bon appetit…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basak</dc:creator>
  <cp:lastModifiedBy>Hp</cp:lastModifiedBy>
  <cp:revision>204</cp:revision>
  <cp:lastPrinted>2014-01-30T07:08:09Z</cp:lastPrinted>
  <dcterms:created xsi:type="dcterms:W3CDTF">2012-06-04T12:37:07Z</dcterms:created>
  <dcterms:modified xsi:type="dcterms:W3CDTF">2014-01-30T07:09:06Z</dcterms:modified>
</cp:coreProperties>
</file>